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9" r:id="rId3"/>
    <p:sldId id="303" r:id="rId4"/>
    <p:sldId id="265" r:id="rId5"/>
    <p:sldId id="266" r:id="rId6"/>
    <p:sldId id="288" r:id="rId7"/>
    <p:sldId id="269" r:id="rId8"/>
    <p:sldId id="276" r:id="rId9"/>
    <p:sldId id="300" r:id="rId10"/>
    <p:sldId id="280" r:id="rId11"/>
    <p:sldId id="301" r:id="rId12"/>
    <p:sldId id="30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in Alexander" initials="K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CF3"/>
    <a:srgbClr val="F14120"/>
    <a:srgbClr val="FF8021"/>
    <a:srgbClr val="5368B9"/>
    <a:srgbClr val="5ECCB1"/>
    <a:srgbClr val="7078A3"/>
    <a:srgbClr val="496F72"/>
    <a:srgbClr val="6D7697"/>
    <a:srgbClr val="FFFFFF"/>
    <a:srgbClr val="0E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85258" autoAdjust="0"/>
  </p:normalViewPr>
  <p:slideViewPr>
    <p:cSldViewPr snapToGrid="0">
      <p:cViewPr>
        <p:scale>
          <a:sx n="102" d="100"/>
          <a:sy n="102" d="100"/>
        </p:scale>
        <p:origin x="-954" y="1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A9D0-3950-44B4-A4C3-0943A1A4AB3C}" type="datetimeFigureOut">
              <a:rPr lang="id-ID" smtClean="0"/>
              <a:t>11/11/2021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536F2-51ED-4A29-9626-A5D9452F0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31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947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96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790215" cy="5573486"/>
          </a:xfrm>
          <a:custGeom>
            <a:avLst/>
            <a:gdLst>
              <a:gd name="connsiteX0" fmla="*/ 2081553 w 8790214"/>
              <a:gd name="connsiteY0" fmla="*/ 0 h 5573486"/>
              <a:gd name="connsiteX1" fmla="*/ 5870461 w 8790214"/>
              <a:gd name="connsiteY1" fmla="*/ 0 h 5573486"/>
              <a:gd name="connsiteX2" fmla="*/ 6629740 w 8790214"/>
              <a:gd name="connsiteY2" fmla="*/ 759279 h 5573486"/>
              <a:gd name="connsiteX3" fmla="*/ 3976007 w 8790214"/>
              <a:gd name="connsiteY3" fmla="*/ 3413012 h 5573486"/>
              <a:gd name="connsiteX4" fmla="*/ 1322274 w 8790214"/>
              <a:gd name="connsiteY4" fmla="*/ 759279 h 5573486"/>
              <a:gd name="connsiteX5" fmla="*/ 0 w 8790214"/>
              <a:gd name="connsiteY5" fmla="*/ 0 h 5573486"/>
              <a:gd name="connsiteX6" fmla="*/ 1746703 w 8790214"/>
              <a:gd name="connsiteY6" fmla="*/ 0 h 5573486"/>
              <a:gd name="connsiteX7" fmla="*/ 987424 w 8790214"/>
              <a:gd name="connsiteY7" fmla="*/ 759279 h 5573486"/>
              <a:gd name="connsiteX8" fmla="*/ 3976007 w 8790214"/>
              <a:gd name="connsiteY8" fmla="*/ 3747861 h 5573486"/>
              <a:gd name="connsiteX9" fmla="*/ 6964589 w 8790214"/>
              <a:gd name="connsiteY9" fmla="*/ 759279 h 5573486"/>
              <a:gd name="connsiteX10" fmla="*/ 6205311 w 8790214"/>
              <a:gd name="connsiteY10" fmla="*/ 0 h 5573486"/>
              <a:gd name="connsiteX11" fmla="*/ 8030935 w 8790214"/>
              <a:gd name="connsiteY11" fmla="*/ 0 h 5573486"/>
              <a:gd name="connsiteX12" fmla="*/ 8790214 w 8790214"/>
              <a:gd name="connsiteY12" fmla="*/ 759279 h 5573486"/>
              <a:gd name="connsiteX13" fmla="*/ 3976007 w 8790214"/>
              <a:gd name="connsiteY13" fmla="*/ 5573486 h 5573486"/>
              <a:gd name="connsiteX14" fmla="*/ 0 w 8790214"/>
              <a:gd name="connsiteY14" fmla="*/ 1597479 h 55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0214" h="5573486">
                <a:moveTo>
                  <a:pt x="2081553" y="0"/>
                </a:moveTo>
                <a:lnTo>
                  <a:pt x="5870461" y="0"/>
                </a:lnTo>
                <a:lnTo>
                  <a:pt x="6629740" y="759279"/>
                </a:lnTo>
                <a:lnTo>
                  <a:pt x="3976007" y="3413012"/>
                </a:lnTo>
                <a:lnTo>
                  <a:pt x="1322274" y="759279"/>
                </a:lnTo>
                <a:close/>
                <a:moveTo>
                  <a:pt x="0" y="0"/>
                </a:moveTo>
                <a:lnTo>
                  <a:pt x="1746703" y="0"/>
                </a:lnTo>
                <a:lnTo>
                  <a:pt x="987424" y="759279"/>
                </a:lnTo>
                <a:lnTo>
                  <a:pt x="3976007" y="3747861"/>
                </a:lnTo>
                <a:lnTo>
                  <a:pt x="6964589" y="759279"/>
                </a:lnTo>
                <a:lnTo>
                  <a:pt x="6205311" y="0"/>
                </a:lnTo>
                <a:lnTo>
                  <a:pt x="8030935" y="0"/>
                </a:lnTo>
                <a:lnTo>
                  <a:pt x="8790214" y="759279"/>
                </a:lnTo>
                <a:lnTo>
                  <a:pt x="3976007" y="5573486"/>
                </a:lnTo>
                <a:lnTo>
                  <a:pt x="0" y="15974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97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7695313" cy="6858000"/>
          </a:xfrm>
          <a:custGeom>
            <a:avLst/>
            <a:gdLst>
              <a:gd name="connsiteX0" fmla="*/ 0 w 7695313"/>
              <a:gd name="connsiteY0" fmla="*/ 0 h 6858000"/>
              <a:gd name="connsiteX1" fmla="*/ 841634 w 7695313"/>
              <a:gd name="connsiteY1" fmla="*/ 0 h 6858000"/>
              <a:gd name="connsiteX2" fmla="*/ 7695313 w 7695313"/>
              <a:gd name="connsiteY2" fmla="*/ 6858000 h 6858000"/>
              <a:gd name="connsiteX3" fmla="*/ 2622820 w 7695313"/>
              <a:gd name="connsiteY3" fmla="*/ 6858000 h 6858000"/>
              <a:gd name="connsiteX4" fmla="*/ 0 w 7695313"/>
              <a:gd name="connsiteY4" fmla="*/ 4233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313" h="6858000">
                <a:moveTo>
                  <a:pt x="0" y="0"/>
                </a:moveTo>
                <a:lnTo>
                  <a:pt x="841634" y="0"/>
                </a:lnTo>
                <a:lnTo>
                  <a:pt x="7695313" y="6858000"/>
                </a:lnTo>
                <a:lnTo>
                  <a:pt x="2622820" y="6858000"/>
                </a:lnTo>
                <a:lnTo>
                  <a:pt x="0" y="4233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10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4400" y="0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2431143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82685" y="1255486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82685" y="3686629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82685" y="-1175657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401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5184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775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0331451" y="16129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18551" y="32258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118351" y="48387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8351" y="21082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556251" y="37211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956051" y="53340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341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05400" y="876303"/>
            <a:ext cx="7086600" cy="5981699"/>
          </a:xfrm>
          <a:custGeom>
            <a:avLst/>
            <a:gdLst>
              <a:gd name="connsiteX0" fmla="*/ 4420311 w 7086600"/>
              <a:gd name="connsiteY0" fmla="*/ 0 h 5981699"/>
              <a:gd name="connsiteX1" fmla="*/ 7086600 w 7086600"/>
              <a:gd name="connsiteY1" fmla="*/ 2666289 h 5981699"/>
              <a:gd name="connsiteX2" fmla="*/ 7086600 w 7086600"/>
              <a:gd name="connsiteY2" fmla="*/ 5981699 h 5981699"/>
              <a:gd name="connsiteX3" fmla="*/ 1561388 w 7086600"/>
              <a:gd name="connsiteY3" fmla="*/ 5981699 h 5981699"/>
              <a:gd name="connsiteX4" fmla="*/ 0 w 7086600"/>
              <a:gd name="connsiteY4" fmla="*/ 4420311 h 598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5981699">
                <a:moveTo>
                  <a:pt x="4420311" y="0"/>
                </a:moveTo>
                <a:lnTo>
                  <a:pt x="7086600" y="2666289"/>
                </a:lnTo>
                <a:lnTo>
                  <a:pt x="7086600" y="5981699"/>
                </a:lnTo>
                <a:lnTo>
                  <a:pt x="1561388" y="5981699"/>
                </a:lnTo>
                <a:lnTo>
                  <a:pt x="0" y="4420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71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49299" y="177800"/>
            <a:ext cx="6057900" cy="6057900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772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2475" cy="6091238"/>
          </a:xfrm>
          <a:custGeom>
            <a:avLst/>
            <a:gdLst>
              <a:gd name="connsiteX0" fmla="*/ 0 w 12182475"/>
              <a:gd name="connsiteY0" fmla="*/ 0 h 6091238"/>
              <a:gd name="connsiteX1" fmla="*/ 12182475 w 12182475"/>
              <a:gd name="connsiteY1" fmla="*/ 0 h 6091238"/>
              <a:gd name="connsiteX2" fmla="*/ 6091239 w 12182475"/>
              <a:gd name="connsiteY2" fmla="*/ 6091238 h 60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2475" h="6091238">
                <a:moveTo>
                  <a:pt x="0" y="0"/>
                </a:moveTo>
                <a:lnTo>
                  <a:pt x="12182475" y="0"/>
                </a:lnTo>
                <a:lnTo>
                  <a:pt x="6091239" y="6091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938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667000" y="0"/>
            <a:ext cx="9525000" cy="6858000"/>
          </a:xfrm>
          <a:custGeom>
            <a:avLst/>
            <a:gdLst>
              <a:gd name="connsiteX0" fmla="*/ 0 w 9525000"/>
              <a:gd name="connsiteY0" fmla="*/ 0 h 6858000"/>
              <a:gd name="connsiteX1" fmla="*/ 6858000 w 9525000"/>
              <a:gd name="connsiteY1" fmla="*/ 0 h 6858000"/>
              <a:gd name="connsiteX2" fmla="*/ 9525000 w 9525000"/>
              <a:gd name="connsiteY2" fmla="*/ 0 h 6858000"/>
              <a:gd name="connsiteX3" fmla="*/ 9525000 w 9525000"/>
              <a:gd name="connsiteY3" fmla="*/ 6858000 h 6858000"/>
              <a:gd name="connsiteX4" fmla="*/ 6858000 w 9525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0" h="6858000">
                <a:moveTo>
                  <a:pt x="0" y="0"/>
                </a:moveTo>
                <a:lnTo>
                  <a:pt x="6858000" y="0"/>
                </a:lnTo>
                <a:lnTo>
                  <a:pt x="9525000" y="0"/>
                </a:lnTo>
                <a:lnTo>
                  <a:pt x="9525000" y="6858000"/>
                </a:lnTo>
                <a:lnTo>
                  <a:pt x="68580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525000" cy="6858002"/>
          </a:xfrm>
          <a:custGeom>
            <a:avLst/>
            <a:gdLst>
              <a:gd name="connsiteX0" fmla="*/ 0 w 9525000"/>
              <a:gd name="connsiteY0" fmla="*/ 0 h 6858002"/>
              <a:gd name="connsiteX1" fmla="*/ 2667000 w 9525000"/>
              <a:gd name="connsiteY1" fmla="*/ 0 h 6858002"/>
              <a:gd name="connsiteX2" fmla="*/ 2667000 w 9525000"/>
              <a:gd name="connsiteY2" fmla="*/ 2 h 6858002"/>
              <a:gd name="connsiteX3" fmla="*/ 9525000 w 9525000"/>
              <a:gd name="connsiteY3" fmla="*/ 6858002 h 6858002"/>
              <a:gd name="connsiteX4" fmla="*/ 2667000 w 9525000"/>
              <a:gd name="connsiteY4" fmla="*/ 6858002 h 6858002"/>
              <a:gd name="connsiteX5" fmla="*/ 2667000 w 9525000"/>
              <a:gd name="connsiteY5" fmla="*/ 6858000 h 6858002"/>
              <a:gd name="connsiteX6" fmla="*/ 0 w 9525000"/>
              <a:gd name="connsiteY6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00" h="6858002">
                <a:moveTo>
                  <a:pt x="0" y="0"/>
                </a:moveTo>
                <a:lnTo>
                  <a:pt x="2667000" y="0"/>
                </a:lnTo>
                <a:lnTo>
                  <a:pt x="2667000" y="2"/>
                </a:lnTo>
                <a:lnTo>
                  <a:pt x="9525000" y="6858002"/>
                </a:lnTo>
                <a:lnTo>
                  <a:pt x="2667000" y="6858002"/>
                </a:lnTo>
                <a:lnTo>
                  <a:pt x="266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4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5901" y="178594"/>
            <a:ext cx="11772900" cy="6450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8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0840357" cy="5924740"/>
          </a:xfrm>
          <a:custGeom>
            <a:avLst/>
            <a:gdLst>
              <a:gd name="connsiteX0" fmla="*/ 0 w 10840357"/>
              <a:gd name="connsiteY0" fmla="*/ 3740338 h 5924740"/>
              <a:gd name="connsiteX1" fmla="*/ 1028701 w 10840357"/>
              <a:gd name="connsiteY1" fmla="*/ 4769040 h 5924740"/>
              <a:gd name="connsiteX2" fmla="*/ 0 w 10840357"/>
              <a:gd name="connsiteY2" fmla="*/ 5797742 h 5924740"/>
              <a:gd name="connsiteX3" fmla="*/ 2349501 w 10840357"/>
              <a:gd name="connsiteY3" fmla="*/ 3613340 h 5924740"/>
              <a:gd name="connsiteX4" fmla="*/ 3505201 w 10840357"/>
              <a:gd name="connsiteY4" fmla="*/ 4769040 h 5924740"/>
              <a:gd name="connsiteX5" fmla="*/ 2349501 w 10840357"/>
              <a:gd name="connsiteY5" fmla="*/ 5924740 h 5924740"/>
              <a:gd name="connsiteX6" fmla="*/ 1193801 w 10840357"/>
              <a:gd name="connsiteY6" fmla="*/ 4769040 h 5924740"/>
              <a:gd name="connsiteX7" fmla="*/ 6072414 w 10840357"/>
              <a:gd name="connsiteY7" fmla="*/ 2389330 h 5924740"/>
              <a:gd name="connsiteX8" fmla="*/ 7228114 w 10840357"/>
              <a:gd name="connsiteY8" fmla="*/ 3545030 h 5924740"/>
              <a:gd name="connsiteX9" fmla="*/ 6072414 w 10840357"/>
              <a:gd name="connsiteY9" fmla="*/ 4700730 h 5924740"/>
              <a:gd name="connsiteX10" fmla="*/ 4916714 w 10840357"/>
              <a:gd name="connsiteY10" fmla="*/ 3545030 h 5924740"/>
              <a:gd name="connsiteX11" fmla="*/ 3595916 w 10840357"/>
              <a:gd name="connsiteY11" fmla="*/ 2389330 h 5924740"/>
              <a:gd name="connsiteX12" fmla="*/ 4751615 w 10840357"/>
              <a:gd name="connsiteY12" fmla="*/ 3545030 h 5924740"/>
              <a:gd name="connsiteX13" fmla="*/ 3595916 w 10840357"/>
              <a:gd name="connsiteY13" fmla="*/ 4700730 h 5924740"/>
              <a:gd name="connsiteX14" fmla="*/ 2440216 w 10840357"/>
              <a:gd name="connsiteY14" fmla="*/ 3545030 h 5924740"/>
              <a:gd name="connsiteX15" fmla="*/ 1111252 w 10840357"/>
              <a:gd name="connsiteY15" fmla="*/ 2389330 h 5924740"/>
              <a:gd name="connsiteX16" fmla="*/ 2266952 w 10840357"/>
              <a:gd name="connsiteY16" fmla="*/ 3545030 h 5924740"/>
              <a:gd name="connsiteX17" fmla="*/ 1111252 w 10840357"/>
              <a:gd name="connsiteY17" fmla="*/ 4700730 h 5924740"/>
              <a:gd name="connsiteX18" fmla="*/ 0 w 10840357"/>
              <a:gd name="connsiteY18" fmla="*/ 3589478 h 5924740"/>
              <a:gd name="connsiteX19" fmla="*/ 0 w 10840357"/>
              <a:gd name="connsiteY19" fmla="*/ 3500582 h 5924740"/>
              <a:gd name="connsiteX20" fmla="*/ 0 w 10840357"/>
              <a:gd name="connsiteY20" fmla="*/ 1292320 h 5924740"/>
              <a:gd name="connsiteX21" fmla="*/ 1028701 w 10840357"/>
              <a:gd name="connsiteY21" fmla="*/ 2321020 h 5924740"/>
              <a:gd name="connsiteX22" fmla="*/ 0 w 10840357"/>
              <a:gd name="connsiteY22" fmla="*/ 3349721 h 5924740"/>
              <a:gd name="connsiteX23" fmla="*/ 4834164 w 10840357"/>
              <a:gd name="connsiteY23" fmla="*/ 1165321 h 5924740"/>
              <a:gd name="connsiteX24" fmla="*/ 5989864 w 10840357"/>
              <a:gd name="connsiteY24" fmla="*/ 2321020 h 5924740"/>
              <a:gd name="connsiteX25" fmla="*/ 4834164 w 10840357"/>
              <a:gd name="connsiteY25" fmla="*/ 3476720 h 5924740"/>
              <a:gd name="connsiteX26" fmla="*/ 3678466 w 10840357"/>
              <a:gd name="connsiteY26" fmla="*/ 2321020 h 5924740"/>
              <a:gd name="connsiteX27" fmla="*/ 2357666 w 10840357"/>
              <a:gd name="connsiteY27" fmla="*/ 1165321 h 5924740"/>
              <a:gd name="connsiteX28" fmla="*/ 3513367 w 10840357"/>
              <a:gd name="connsiteY28" fmla="*/ 2321020 h 5924740"/>
              <a:gd name="connsiteX29" fmla="*/ 2357666 w 10840357"/>
              <a:gd name="connsiteY29" fmla="*/ 3476720 h 5924740"/>
              <a:gd name="connsiteX30" fmla="*/ 1201966 w 10840357"/>
              <a:gd name="connsiteY30" fmla="*/ 2321020 h 5924740"/>
              <a:gd name="connsiteX31" fmla="*/ 7310664 w 10840357"/>
              <a:gd name="connsiteY31" fmla="*/ 1165320 h 5924740"/>
              <a:gd name="connsiteX32" fmla="*/ 8466364 w 10840357"/>
              <a:gd name="connsiteY32" fmla="*/ 2321020 h 5924740"/>
              <a:gd name="connsiteX33" fmla="*/ 7310664 w 10840357"/>
              <a:gd name="connsiteY33" fmla="*/ 3476720 h 5924740"/>
              <a:gd name="connsiteX34" fmla="*/ 6154964 w 10840357"/>
              <a:gd name="connsiteY34" fmla="*/ 2321020 h 5924740"/>
              <a:gd name="connsiteX35" fmla="*/ 8782955 w 10840357"/>
              <a:gd name="connsiteY35" fmla="*/ 0 h 5924740"/>
              <a:gd name="connsiteX36" fmla="*/ 10840357 w 10840357"/>
              <a:gd name="connsiteY36" fmla="*/ 0 h 5924740"/>
              <a:gd name="connsiteX37" fmla="*/ 9811656 w 10840357"/>
              <a:gd name="connsiteY37" fmla="*/ 1028701 h 5924740"/>
              <a:gd name="connsiteX38" fmla="*/ 8498388 w 10840357"/>
              <a:gd name="connsiteY38" fmla="*/ 0 h 5924740"/>
              <a:gd name="connsiteX39" fmla="*/ 8615768 w 10840357"/>
              <a:gd name="connsiteY39" fmla="*/ 0 h 5924740"/>
              <a:gd name="connsiteX40" fmla="*/ 9712778 w 10840357"/>
              <a:gd name="connsiteY40" fmla="*/ 1097010 h 5924740"/>
              <a:gd name="connsiteX41" fmla="*/ 8557078 w 10840357"/>
              <a:gd name="connsiteY41" fmla="*/ 2252710 h 5924740"/>
              <a:gd name="connsiteX42" fmla="*/ 7401378 w 10840357"/>
              <a:gd name="connsiteY42" fmla="*/ 1097010 h 5924740"/>
              <a:gd name="connsiteX43" fmla="*/ 6298292 w 10840357"/>
              <a:gd name="connsiteY43" fmla="*/ 0 h 5924740"/>
              <a:gd name="connsiteX44" fmla="*/ 8355692 w 10840357"/>
              <a:gd name="connsiteY44" fmla="*/ 0 h 5924740"/>
              <a:gd name="connsiteX45" fmla="*/ 7326992 w 10840357"/>
              <a:gd name="connsiteY45" fmla="*/ 1028700 h 5924740"/>
              <a:gd name="connsiteX46" fmla="*/ 6013725 w 10840357"/>
              <a:gd name="connsiteY46" fmla="*/ 0 h 5924740"/>
              <a:gd name="connsiteX47" fmla="*/ 6131103 w 10840357"/>
              <a:gd name="connsiteY47" fmla="*/ 0 h 5924740"/>
              <a:gd name="connsiteX48" fmla="*/ 7228114 w 10840357"/>
              <a:gd name="connsiteY48" fmla="*/ 1097011 h 5924740"/>
              <a:gd name="connsiteX49" fmla="*/ 6072414 w 10840357"/>
              <a:gd name="connsiteY49" fmla="*/ 2252710 h 5924740"/>
              <a:gd name="connsiteX50" fmla="*/ 4916714 w 10840357"/>
              <a:gd name="connsiteY50" fmla="*/ 1097011 h 5924740"/>
              <a:gd name="connsiteX51" fmla="*/ 3813628 w 10840357"/>
              <a:gd name="connsiteY51" fmla="*/ 0 h 5924740"/>
              <a:gd name="connsiteX52" fmla="*/ 5871029 w 10840357"/>
              <a:gd name="connsiteY52" fmla="*/ 0 h 5924740"/>
              <a:gd name="connsiteX53" fmla="*/ 4842329 w 10840357"/>
              <a:gd name="connsiteY53" fmla="*/ 1028701 h 5924740"/>
              <a:gd name="connsiteX54" fmla="*/ 3537228 w 10840357"/>
              <a:gd name="connsiteY54" fmla="*/ 0 h 5924740"/>
              <a:gd name="connsiteX55" fmla="*/ 3654606 w 10840357"/>
              <a:gd name="connsiteY55" fmla="*/ 0 h 5924740"/>
              <a:gd name="connsiteX56" fmla="*/ 4751615 w 10840357"/>
              <a:gd name="connsiteY56" fmla="*/ 1097011 h 5924740"/>
              <a:gd name="connsiteX57" fmla="*/ 3595917 w 10840357"/>
              <a:gd name="connsiteY57" fmla="*/ 2252711 h 5924740"/>
              <a:gd name="connsiteX58" fmla="*/ 2440217 w 10840357"/>
              <a:gd name="connsiteY58" fmla="*/ 1097011 h 5924740"/>
              <a:gd name="connsiteX59" fmla="*/ 1328965 w 10840357"/>
              <a:gd name="connsiteY59" fmla="*/ 0 h 5924740"/>
              <a:gd name="connsiteX60" fmla="*/ 3386368 w 10840357"/>
              <a:gd name="connsiteY60" fmla="*/ 0 h 5924740"/>
              <a:gd name="connsiteX61" fmla="*/ 2357667 w 10840357"/>
              <a:gd name="connsiteY61" fmla="*/ 1028701 h 5924740"/>
              <a:gd name="connsiteX62" fmla="*/ 1052564 w 10840357"/>
              <a:gd name="connsiteY62" fmla="*/ 0 h 5924740"/>
              <a:gd name="connsiteX63" fmla="*/ 1169942 w 10840357"/>
              <a:gd name="connsiteY63" fmla="*/ 0 h 5924740"/>
              <a:gd name="connsiteX64" fmla="*/ 2266953 w 10840357"/>
              <a:gd name="connsiteY64" fmla="*/ 1097011 h 5924740"/>
              <a:gd name="connsiteX65" fmla="*/ 1111253 w 10840357"/>
              <a:gd name="connsiteY65" fmla="*/ 2252711 h 5924740"/>
              <a:gd name="connsiteX66" fmla="*/ 0 w 10840357"/>
              <a:gd name="connsiteY66" fmla="*/ 1141458 h 5924740"/>
              <a:gd name="connsiteX67" fmla="*/ 0 w 10840357"/>
              <a:gd name="connsiteY67" fmla="*/ 1052564 h 5924740"/>
              <a:gd name="connsiteX68" fmla="*/ 0 w 10840357"/>
              <a:gd name="connsiteY68" fmla="*/ 0 h 5924740"/>
              <a:gd name="connsiteX69" fmla="*/ 901704 w 10840357"/>
              <a:gd name="connsiteY69" fmla="*/ 0 h 5924740"/>
              <a:gd name="connsiteX70" fmla="*/ 0 w 10840357"/>
              <a:gd name="connsiteY70" fmla="*/ 901704 h 59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40357" h="5924740">
                <a:moveTo>
                  <a:pt x="0" y="3740338"/>
                </a:moveTo>
                <a:lnTo>
                  <a:pt x="1028701" y="4769040"/>
                </a:lnTo>
                <a:lnTo>
                  <a:pt x="0" y="5797742"/>
                </a:lnTo>
                <a:close/>
                <a:moveTo>
                  <a:pt x="2349501" y="3613340"/>
                </a:moveTo>
                <a:lnTo>
                  <a:pt x="3505201" y="4769040"/>
                </a:lnTo>
                <a:lnTo>
                  <a:pt x="2349501" y="5924740"/>
                </a:lnTo>
                <a:lnTo>
                  <a:pt x="1193801" y="4769040"/>
                </a:lnTo>
                <a:close/>
                <a:moveTo>
                  <a:pt x="6072414" y="2389330"/>
                </a:moveTo>
                <a:lnTo>
                  <a:pt x="7228114" y="3545030"/>
                </a:lnTo>
                <a:lnTo>
                  <a:pt x="6072414" y="4700730"/>
                </a:lnTo>
                <a:lnTo>
                  <a:pt x="4916714" y="3545030"/>
                </a:lnTo>
                <a:close/>
                <a:moveTo>
                  <a:pt x="3595916" y="2389330"/>
                </a:moveTo>
                <a:lnTo>
                  <a:pt x="4751615" y="3545030"/>
                </a:lnTo>
                <a:lnTo>
                  <a:pt x="3595916" y="4700730"/>
                </a:lnTo>
                <a:lnTo>
                  <a:pt x="2440216" y="3545030"/>
                </a:lnTo>
                <a:close/>
                <a:moveTo>
                  <a:pt x="1111252" y="2389330"/>
                </a:moveTo>
                <a:lnTo>
                  <a:pt x="2266952" y="3545030"/>
                </a:lnTo>
                <a:lnTo>
                  <a:pt x="1111252" y="4700730"/>
                </a:lnTo>
                <a:lnTo>
                  <a:pt x="0" y="3589478"/>
                </a:lnTo>
                <a:lnTo>
                  <a:pt x="0" y="3500582"/>
                </a:lnTo>
                <a:close/>
                <a:moveTo>
                  <a:pt x="0" y="1292320"/>
                </a:moveTo>
                <a:lnTo>
                  <a:pt x="1028701" y="2321020"/>
                </a:lnTo>
                <a:lnTo>
                  <a:pt x="0" y="3349721"/>
                </a:lnTo>
                <a:close/>
                <a:moveTo>
                  <a:pt x="4834164" y="1165321"/>
                </a:moveTo>
                <a:lnTo>
                  <a:pt x="5989864" y="2321020"/>
                </a:lnTo>
                <a:lnTo>
                  <a:pt x="4834164" y="3476720"/>
                </a:lnTo>
                <a:lnTo>
                  <a:pt x="3678466" y="2321020"/>
                </a:lnTo>
                <a:close/>
                <a:moveTo>
                  <a:pt x="2357666" y="1165321"/>
                </a:moveTo>
                <a:lnTo>
                  <a:pt x="3513367" y="2321020"/>
                </a:lnTo>
                <a:lnTo>
                  <a:pt x="2357666" y="3476720"/>
                </a:lnTo>
                <a:lnTo>
                  <a:pt x="1201966" y="2321020"/>
                </a:lnTo>
                <a:close/>
                <a:moveTo>
                  <a:pt x="7310664" y="1165320"/>
                </a:moveTo>
                <a:lnTo>
                  <a:pt x="8466364" y="2321020"/>
                </a:lnTo>
                <a:lnTo>
                  <a:pt x="7310664" y="3476720"/>
                </a:lnTo>
                <a:lnTo>
                  <a:pt x="6154964" y="2321020"/>
                </a:lnTo>
                <a:close/>
                <a:moveTo>
                  <a:pt x="8782955" y="0"/>
                </a:moveTo>
                <a:lnTo>
                  <a:pt x="10840357" y="0"/>
                </a:lnTo>
                <a:lnTo>
                  <a:pt x="9811656" y="1028701"/>
                </a:lnTo>
                <a:close/>
                <a:moveTo>
                  <a:pt x="8498388" y="0"/>
                </a:moveTo>
                <a:lnTo>
                  <a:pt x="8615768" y="0"/>
                </a:lnTo>
                <a:lnTo>
                  <a:pt x="9712778" y="1097010"/>
                </a:lnTo>
                <a:lnTo>
                  <a:pt x="8557078" y="2252710"/>
                </a:lnTo>
                <a:lnTo>
                  <a:pt x="7401378" y="1097010"/>
                </a:lnTo>
                <a:close/>
                <a:moveTo>
                  <a:pt x="6298292" y="0"/>
                </a:moveTo>
                <a:lnTo>
                  <a:pt x="8355692" y="0"/>
                </a:lnTo>
                <a:lnTo>
                  <a:pt x="7326992" y="1028700"/>
                </a:lnTo>
                <a:close/>
                <a:moveTo>
                  <a:pt x="6013725" y="0"/>
                </a:moveTo>
                <a:lnTo>
                  <a:pt x="6131103" y="0"/>
                </a:lnTo>
                <a:lnTo>
                  <a:pt x="7228114" y="1097011"/>
                </a:lnTo>
                <a:lnTo>
                  <a:pt x="6072414" y="2252710"/>
                </a:lnTo>
                <a:lnTo>
                  <a:pt x="4916714" y="1097011"/>
                </a:lnTo>
                <a:close/>
                <a:moveTo>
                  <a:pt x="3813628" y="0"/>
                </a:moveTo>
                <a:lnTo>
                  <a:pt x="5871029" y="0"/>
                </a:lnTo>
                <a:lnTo>
                  <a:pt x="4842329" y="1028701"/>
                </a:lnTo>
                <a:close/>
                <a:moveTo>
                  <a:pt x="3537228" y="0"/>
                </a:moveTo>
                <a:lnTo>
                  <a:pt x="3654606" y="0"/>
                </a:lnTo>
                <a:lnTo>
                  <a:pt x="4751615" y="1097011"/>
                </a:lnTo>
                <a:lnTo>
                  <a:pt x="3595917" y="2252711"/>
                </a:lnTo>
                <a:lnTo>
                  <a:pt x="2440217" y="1097011"/>
                </a:lnTo>
                <a:close/>
                <a:moveTo>
                  <a:pt x="1328965" y="0"/>
                </a:moveTo>
                <a:lnTo>
                  <a:pt x="3386368" y="0"/>
                </a:lnTo>
                <a:lnTo>
                  <a:pt x="2357667" y="1028701"/>
                </a:lnTo>
                <a:close/>
                <a:moveTo>
                  <a:pt x="1052564" y="0"/>
                </a:moveTo>
                <a:lnTo>
                  <a:pt x="1169942" y="0"/>
                </a:lnTo>
                <a:lnTo>
                  <a:pt x="2266953" y="1097011"/>
                </a:lnTo>
                <a:lnTo>
                  <a:pt x="1111253" y="2252711"/>
                </a:lnTo>
                <a:lnTo>
                  <a:pt x="0" y="1141458"/>
                </a:lnTo>
                <a:lnTo>
                  <a:pt x="0" y="1052564"/>
                </a:lnTo>
                <a:close/>
                <a:moveTo>
                  <a:pt x="0" y="0"/>
                </a:moveTo>
                <a:lnTo>
                  <a:pt x="901704" y="0"/>
                </a:lnTo>
                <a:lnTo>
                  <a:pt x="0" y="901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54818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9643027" cy="6223548"/>
          </a:xfrm>
          <a:custGeom>
            <a:avLst/>
            <a:gdLst>
              <a:gd name="connsiteX0" fmla="*/ 0 w 9643027"/>
              <a:gd name="connsiteY0" fmla="*/ 0 h 6223548"/>
              <a:gd name="connsiteX1" fmla="*/ 9643027 w 9643027"/>
              <a:gd name="connsiteY1" fmla="*/ 0 h 6223548"/>
              <a:gd name="connsiteX2" fmla="*/ 3419479 w 9643027"/>
              <a:gd name="connsiteY2" fmla="*/ 6223548 h 6223548"/>
              <a:gd name="connsiteX3" fmla="*/ 1 w 9643027"/>
              <a:gd name="connsiteY3" fmla="*/ 2804069 h 62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027" h="6223548">
                <a:moveTo>
                  <a:pt x="0" y="0"/>
                </a:moveTo>
                <a:lnTo>
                  <a:pt x="9643027" y="0"/>
                </a:lnTo>
                <a:lnTo>
                  <a:pt x="3419479" y="6223548"/>
                </a:lnTo>
                <a:lnTo>
                  <a:pt x="1" y="28040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3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225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8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47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4413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96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5348289" y="2356758"/>
            <a:ext cx="6831012" cy="2164443"/>
          </a:xfrm>
          <a:custGeom>
            <a:avLst/>
            <a:gdLst>
              <a:gd name="connsiteX0" fmla="*/ 0 w 6815136"/>
              <a:gd name="connsiteY0" fmla="*/ 0 h 2164443"/>
              <a:gd name="connsiteX1" fmla="*/ 6815136 w 6815136"/>
              <a:gd name="connsiteY1" fmla="*/ 0 h 2164443"/>
              <a:gd name="connsiteX2" fmla="*/ 6815136 w 6815136"/>
              <a:gd name="connsiteY2" fmla="*/ 2164443 h 2164443"/>
              <a:gd name="connsiteX3" fmla="*/ 2139335 w 6815136"/>
              <a:gd name="connsiteY3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5136" h="2164443">
                <a:moveTo>
                  <a:pt x="0" y="0"/>
                </a:moveTo>
                <a:lnTo>
                  <a:pt x="6815136" y="0"/>
                </a:lnTo>
                <a:lnTo>
                  <a:pt x="6815136" y="2164443"/>
                </a:lnTo>
                <a:lnTo>
                  <a:pt x="2139335" y="21644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029180" y="0"/>
            <a:ext cx="9150120" cy="6858000"/>
          </a:xfrm>
          <a:custGeom>
            <a:avLst/>
            <a:gdLst>
              <a:gd name="connsiteX0" fmla="*/ 0 w 9150120"/>
              <a:gd name="connsiteY0" fmla="*/ 0 h 6858000"/>
              <a:gd name="connsiteX1" fmla="*/ 4045195 w 9150120"/>
              <a:gd name="connsiteY1" fmla="*/ 0 h 6858000"/>
              <a:gd name="connsiteX2" fmla="*/ 9150120 w 9150120"/>
              <a:gd name="connsiteY2" fmla="*/ 5171378 h 6858000"/>
              <a:gd name="connsiteX3" fmla="*/ 9150120 w 9150120"/>
              <a:gd name="connsiteY3" fmla="*/ 6858000 h 6858000"/>
              <a:gd name="connsiteX4" fmla="*/ 6769875 w 91501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20" h="6858000">
                <a:moveTo>
                  <a:pt x="0" y="0"/>
                </a:moveTo>
                <a:lnTo>
                  <a:pt x="4045195" y="0"/>
                </a:lnTo>
                <a:lnTo>
                  <a:pt x="9150120" y="5171378"/>
                </a:lnTo>
                <a:lnTo>
                  <a:pt x="9150120" y="6858000"/>
                </a:lnTo>
                <a:lnTo>
                  <a:pt x="6769875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Freeform: Shape 22"/>
          <p:cNvSpPr/>
          <p:nvPr userDrawn="1"/>
        </p:nvSpPr>
        <p:spPr>
          <a:xfrm>
            <a:off x="-1" y="2356758"/>
            <a:ext cx="4797425" cy="2164443"/>
          </a:xfrm>
          <a:custGeom>
            <a:avLst/>
            <a:gdLst>
              <a:gd name="connsiteX0" fmla="*/ 0 w 4779444"/>
              <a:gd name="connsiteY0" fmla="*/ 0 h 2164443"/>
              <a:gd name="connsiteX1" fmla="*/ 2654230 w 4779444"/>
              <a:gd name="connsiteY1" fmla="*/ 0 h 2164443"/>
              <a:gd name="connsiteX2" fmla="*/ 2654230 w 4779444"/>
              <a:gd name="connsiteY2" fmla="*/ 1 h 2164443"/>
              <a:gd name="connsiteX3" fmla="*/ 4779444 w 4779444"/>
              <a:gd name="connsiteY3" fmla="*/ 2162629 h 2164443"/>
              <a:gd name="connsiteX4" fmla="*/ 2654230 w 4779444"/>
              <a:gd name="connsiteY4" fmla="*/ 2162629 h 2164443"/>
              <a:gd name="connsiteX5" fmla="*/ 2654230 w 4779444"/>
              <a:gd name="connsiteY5" fmla="*/ 2164443 h 2164443"/>
              <a:gd name="connsiteX6" fmla="*/ 0 w 4779444"/>
              <a:gd name="connsiteY6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444" h="2164443">
                <a:moveTo>
                  <a:pt x="0" y="0"/>
                </a:moveTo>
                <a:lnTo>
                  <a:pt x="2654230" y="0"/>
                </a:lnTo>
                <a:lnTo>
                  <a:pt x="2654230" y="1"/>
                </a:lnTo>
                <a:lnTo>
                  <a:pt x="4779444" y="2162629"/>
                </a:lnTo>
                <a:lnTo>
                  <a:pt x="2654230" y="2162629"/>
                </a:lnTo>
                <a:lnTo>
                  <a:pt x="2654230" y="2164443"/>
                </a:lnTo>
                <a:lnTo>
                  <a:pt x="0" y="21644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583874" y="1268642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942444" y="3657603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1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23" grpId="0" animBg="1"/>
      <p:bldP spid="19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1148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074198" y="2352675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38750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3301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6387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67543"/>
            <a:ext cx="711200" cy="328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3378440 w 6096000"/>
              <a:gd name="connsiteY3" fmla="*/ 3429000 h 3429000"/>
              <a:gd name="connsiteX4" fmla="*/ 0 w 6096000"/>
              <a:gd name="connsiteY4" fmla="*/ 658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3378440" y="3429000"/>
                </a:lnTo>
                <a:lnTo>
                  <a:pt x="0" y="65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2717560 w 6096000"/>
              <a:gd name="connsiteY1" fmla="*/ 0 h 3429000"/>
              <a:gd name="connsiteX2" fmla="*/ 6096000 w 6096000"/>
              <a:gd name="connsiteY2" fmla="*/ 3422418 h 3429000"/>
              <a:gd name="connsiteX3" fmla="*/ 6096000 w 6096000"/>
              <a:gd name="connsiteY3" fmla="*/ 3429000 h 3429000"/>
              <a:gd name="connsiteX4" fmla="*/ 0 w 609600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2717560" y="0"/>
                </a:lnTo>
                <a:lnTo>
                  <a:pt x="6096000" y="3422418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7222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90909" y="1709384"/>
            <a:ext cx="3924529" cy="3439237"/>
          </a:xfrm>
          <a:custGeom>
            <a:avLst/>
            <a:gdLst>
              <a:gd name="connsiteX0" fmla="*/ 3165445 w 3924529"/>
              <a:gd name="connsiteY0" fmla="*/ 3165555 h 3439237"/>
              <a:gd name="connsiteX1" fmla="*/ 3112338 w 3924529"/>
              <a:gd name="connsiteY1" fmla="*/ 3178481 h 3439237"/>
              <a:gd name="connsiteX2" fmla="*/ 3094074 w 3924529"/>
              <a:gd name="connsiteY2" fmla="*/ 3217819 h 3439237"/>
              <a:gd name="connsiteX3" fmla="*/ 3100256 w 3924529"/>
              <a:gd name="connsiteY3" fmla="*/ 3244232 h 3439237"/>
              <a:gd name="connsiteX4" fmla="*/ 3115710 w 3924529"/>
              <a:gd name="connsiteY4" fmla="*/ 3258843 h 3439237"/>
              <a:gd name="connsiteX5" fmla="*/ 3136222 w 3924529"/>
              <a:gd name="connsiteY5" fmla="*/ 3265025 h 3439237"/>
              <a:gd name="connsiteX6" fmla="*/ 3157577 w 3924529"/>
              <a:gd name="connsiteY6" fmla="*/ 3266149 h 3439237"/>
              <a:gd name="connsiteX7" fmla="*/ 3184271 w 3924529"/>
              <a:gd name="connsiteY7" fmla="*/ 3264744 h 3439237"/>
              <a:gd name="connsiteX8" fmla="*/ 3208717 w 3924529"/>
              <a:gd name="connsiteY8" fmla="*/ 3260529 h 3439237"/>
              <a:gd name="connsiteX9" fmla="*/ 3208717 w 3924529"/>
              <a:gd name="connsiteY9" fmla="*/ 3168927 h 3439237"/>
              <a:gd name="connsiteX10" fmla="*/ 3187362 w 3924529"/>
              <a:gd name="connsiteY10" fmla="*/ 3166679 h 3439237"/>
              <a:gd name="connsiteX11" fmla="*/ 3165445 w 3924529"/>
              <a:gd name="connsiteY11" fmla="*/ 3165555 h 3439237"/>
              <a:gd name="connsiteX12" fmla="*/ 2717265 w 3924529"/>
              <a:gd name="connsiteY12" fmla="*/ 3057656 h 3439237"/>
              <a:gd name="connsiteX13" fmla="*/ 2690291 w 3924529"/>
              <a:gd name="connsiteY13" fmla="*/ 3062714 h 3439237"/>
              <a:gd name="connsiteX14" fmla="*/ 2667249 w 3924529"/>
              <a:gd name="connsiteY14" fmla="*/ 3077887 h 3439237"/>
              <a:gd name="connsiteX15" fmla="*/ 2650952 w 3924529"/>
              <a:gd name="connsiteY15" fmla="*/ 3103457 h 3439237"/>
              <a:gd name="connsiteX16" fmla="*/ 2644770 w 3924529"/>
              <a:gd name="connsiteY16" fmla="*/ 3140266 h 3439237"/>
              <a:gd name="connsiteX17" fmla="*/ 2644770 w 3924529"/>
              <a:gd name="connsiteY17" fmla="*/ 3257157 h 3439237"/>
              <a:gd name="connsiteX18" fmla="*/ 2666687 w 3924529"/>
              <a:gd name="connsiteY18" fmla="*/ 3262777 h 3439237"/>
              <a:gd name="connsiteX19" fmla="*/ 2695910 w 3924529"/>
              <a:gd name="connsiteY19" fmla="*/ 3264463 h 3439237"/>
              <a:gd name="connsiteX20" fmla="*/ 2733001 w 3924529"/>
              <a:gd name="connsiteY20" fmla="*/ 3258000 h 3439237"/>
              <a:gd name="connsiteX21" fmla="*/ 2761942 w 3924529"/>
              <a:gd name="connsiteY21" fmla="*/ 3238050 h 3439237"/>
              <a:gd name="connsiteX22" fmla="*/ 2781050 w 3924529"/>
              <a:gd name="connsiteY22" fmla="*/ 3204051 h 3439237"/>
              <a:gd name="connsiteX23" fmla="*/ 2788074 w 3924529"/>
              <a:gd name="connsiteY23" fmla="*/ 3155440 h 3439237"/>
              <a:gd name="connsiteX24" fmla="*/ 2771496 w 3924529"/>
              <a:gd name="connsiteY24" fmla="*/ 3084069 h 3439237"/>
              <a:gd name="connsiteX25" fmla="*/ 2717265 w 3924529"/>
              <a:gd name="connsiteY25" fmla="*/ 3057656 h 3439237"/>
              <a:gd name="connsiteX26" fmla="*/ 3630513 w 3924529"/>
              <a:gd name="connsiteY26" fmla="*/ 3053722 h 3439237"/>
              <a:gd name="connsiteX27" fmla="*/ 3577968 w 3924529"/>
              <a:gd name="connsiteY27" fmla="*/ 3074515 h 3439237"/>
              <a:gd name="connsiteX28" fmla="*/ 3555770 w 3924529"/>
              <a:gd name="connsiteY28" fmla="*/ 3132399 h 3439237"/>
              <a:gd name="connsiteX29" fmla="*/ 3697950 w 3924529"/>
              <a:gd name="connsiteY29" fmla="*/ 3132399 h 3439237"/>
              <a:gd name="connsiteX30" fmla="*/ 3693735 w 3924529"/>
              <a:gd name="connsiteY30" fmla="*/ 3102333 h 3439237"/>
              <a:gd name="connsiteX31" fmla="*/ 3681372 w 3924529"/>
              <a:gd name="connsiteY31" fmla="*/ 3077325 h 3439237"/>
              <a:gd name="connsiteX32" fmla="*/ 3660579 w 3924529"/>
              <a:gd name="connsiteY32" fmla="*/ 3060185 h 3439237"/>
              <a:gd name="connsiteX33" fmla="*/ 3630513 w 3924529"/>
              <a:gd name="connsiteY33" fmla="*/ 3053722 h 3439237"/>
              <a:gd name="connsiteX34" fmla="*/ 1954113 w 3924529"/>
              <a:gd name="connsiteY34" fmla="*/ 3053722 h 3439237"/>
              <a:gd name="connsiteX35" fmla="*/ 1901568 w 3924529"/>
              <a:gd name="connsiteY35" fmla="*/ 3074515 h 3439237"/>
              <a:gd name="connsiteX36" fmla="*/ 1879370 w 3924529"/>
              <a:gd name="connsiteY36" fmla="*/ 3132399 h 3439237"/>
              <a:gd name="connsiteX37" fmla="*/ 2021550 w 3924529"/>
              <a:gd name="connsiteY37" fmla="*/ 3132399 h 3439237"/>
              <a:gd name="connsiteX38" fmla="*/ 2017335 w 3924529"/>
              <a:gd name="connsiteY38" fmla="*/ 3102333 h 3439237"/>
              <a:gd name="connsiteX39" fmla="*/ 2004971 w 3924529"/>
              <a:gd name="connsiteY39" fmla="*/ 3077325 h 3439237"/>
              <a:gd name="connsiteX40" fmla="*/ 1984178 w 3924529"/>
              <a:gd name="connsiteY40" fmla="*/ 3060185 h 3439237"/>
              <a:gd name="connsiteX41" fmla="*/ 1954113 w 3924529"/>
              <a:gd name="connsiteY41" fmla="*/ 3053722 h 3439237"/>
              <a:gd name="connsiteX42" fmla="*/ 3632199 w 3924529"/>
              <a:gd name="connsiteY42" fmla="*/ 3009326 h 3439237"/>
              <a:gd name="connsiteX43" fmla="*/ 3684462 w 3924529"/>
              <a:gd name="connsiteY43" fmla="*/ 3019442 h 3439237"/>
              <a:gd name="connsiteX44" fmla="*/ 3722115 w 3924529"/>
              <a:gd name="connsiteY44" fmla="*/ 3047260 h 3439237"/>
              <a:gd name="connsiteX45" fmla="*/ 3745156 w 3924529"/>
              <a:gd name="connsiteY45" fmla="*/ 3089408 h 3439237"/>
              <a:gd name="connsiteX46" fmla="*/ 3753023 w 3924529"/>
              <a:gd name="connsiteY46" fmla="*/ 3142514 h 3439237"/>
              <a:gd name="connsiteX47" fmla="*/ 3752461 w 3924529"/>
              <a:gd name="connsiteY47" fmla="*/ 3159093 h 3439237"/>
              <a:gd name="connsiteX48" fmla="*/ 3751337 w 3924529"/>
              <a:gd name="connsiteY48" fmla="*/ 3173985 h 3439237"/>
              <a:gd name="connsiteX49" fmla="*/ 3555208 w 3924529"/>
              <a:gd name="connsiteY49" fmla="*/ 3173985 h 3439237"/>
              <a:gd name="connsiteX50" fmla="*/ 3579654 w 3924529"/>
              <a:gd name="connsiteY50" fmla="*/ 3243108 h 3439237"/>
              <a:gd name="connsiteX51" fmla="*/ 3648496 w 3924529"/>
              <a:gd name="connsiteY51" fmla="*/ 3265025 h 3439237"/>
              <a:gd name="connsiteX52" fmla="*/ 3724363 w 3924529"/>
              <a:gd name="connsiteY52" fmla="*/ 3250976 h 3439237"/>
              <a:gd name="connsiteX53" fmla="*/ 3731668 w 3924529"/>
              <a:gd name="connsiteY53" fmla="*/ 3271488 h 3439237"/>
              <a:gd name="connsiteX54" fmla="*/ 3735040 w 3924529"/>
              <a:gd name="connsiteY54" fmla="*/ 3295372 h 3439237"/>
              <a:gd name="connsiteX55" fmla="*/ 3694297 w 3924529"/>
              <a:gd name="connsiteY55" fmla="*/ 3307173 h 3439237"/>
              <a:gd name="connsiteX56" fmla="*/ 3645124 w 3924529"/>
              <a:gd name="connsiteY56" fmla="*/ 3311107 h 3439237"/>
              <a:gd name="connsiteX57" fmla="*/ 3577687 w 3924529"/>
              <a:gd name="connsiteY57" fmla="*/ 3300148 h 3439237"/>
              <a:gd name="connsiteX58" fmla="*/ 3531324 w 3924529"/>
              <a:gd name="connsiteY58" fmla="*/ 3269240 h 3439237"/>
              <a:gd name="connsiteX59" fmla="*/ 3504631 w 3924529"/>
              <a:gd name="connsiteY59" fmla="*/ 3222034 h 3439237"/>
              <a:gd name="connsiteX60" fmla="*/ 3496201 w 3924529"/>
              <a:gd name="connsiteY60" fmla="*/ 3162184 h 3439237"/>
              <a:gd name="connsiteX61" fmla="*/ 3504350 w 3924529"/>
              <a:gd name="connsiteY61" fmla="*/ 3102333 h 3439237"/>
              <a:gd name="connsiteX62" fmla="*/ 3529357 w 3924529"/>
              <a:gd name="connsiteY62" fmla="*/ 3054003 h 3439237"/>
              <a:gd name="connsiteX63" fmla="*/ 3571786 w 3924529"/>
              <a:gd name="connsiteY63" fmla="*/ 3021409 h 3439237"/>
              <a:gd name="connsiteX64" fmla="*/ 3632199 w 3924529"/>
              <a:gd name="connsiteY64" fmla="*/ 3009326 h 3439237"/>
              <a:gd name="connsiteX65" fmla="*/ 3148586 w 3924529"/>
              <a:gd name="connsiteY65" fmla="*/ 3009326 h 3439237"/>
              <a:gd name="connsiteX66" fmla="*/ 3234006 w 3924529"/>
              <a:gd name="connsiteY66" fmla="*/ 3034896 h 3439237"/>
              <a:gd name="connsiteX67" fmla="*/ 3263229 w 3924529"/>
              <a:gd name="connsiteY67" fmla="*/ 3116664 h 3439237"/>
              <a:gd name="connsiteX68" fmla="*/ 3263229 w 3924529"/>
              <a:gd name="connsiteY68" fmla="*/ 3297058 h 3439237"/>
              <a:gd name="connsiteX69" fmla="*/ 3215461 w 3924529"/>
              <a:gd name="connsiteY69" fmla="*/ 3306330 h 3439237"/>
              <a:gd name="connsiteX70" fmla="*/ 3158139 w 3924529"/>
              <a:gd name="connsiteY70" fmla="*/ 3311107 h 3439237"/>
              <a:gd name="connsiteX71" fmla="*/ 3108405 w 3924529"/>
              <a:gd name="connsiteY71" fmla="*/ 3306049 h 3439237"/>
              <a:gd name="connsiteX72" fmla="*/ 3070752 w 3924529"/>
              <a:gd name="connsiteY72" fmla="*/ 3289752 h 3439237"/>
              <a:gd name="connsiteX73" fmla="*/ 3046868 w 3924529"/>
              <a:gd name="connsiteY73" fmla="*/ 3261091 h 3439237"/>
              <a:gd name="connsiteX74" fmla="*/ 3038439 w 3924529"/>
              <a:gd name="connsiteY74" fmla="*/ 3218943 h 3439237"/>
              <a:gd name="connsiteX75" fmla="*/ 3048273 w 3924529"/>
              <a:gd name="connsiteY75" fmla="*/ 3176514 h 3439237"/>
              <a:gd name="connsiteX76" fmla="*/ 3074967 w 3924529"/>
              <a:gd name="connsiteY76" fmla="*/ 3146167 h 3439237"/>
              <a:gd name="connsiteX77" fmla="*/ 3113743 w 3924529"/>
              <a:gd name="connsiteY77" fmla="*/ 3128184 h 3439237"/>
              <a:gd name="connsiteX78" fmla="*/ 3159825 w 3924529"/>
              <a:gd name="connsiteY78" fmla="*/ 3122283 h 3439237"/>
              <a:gd name="connsiteX79" fmla="*/ 3189329 w 3924529"/>
              <a:gd name="connsiteY79" fmla="*/ 3123126 h 3439237"/>
              <a:gd name="connsiteX80" fmla="*/ 3208717 w 3924529"/>
              <a:gd name="connsiteY80" fmla="*/ 3125093 h 3439237"/>
              <a:gd name="connsiteX81" fmla="*/ 3208717 w 3924529"/>
              <a:gd name="connsiteY81" fmla="*/ 3114416 h 3439237"/>
              <a:gd name="connsiteX82" fmla="*/ 3191858 w 3924529"/>
              <a:gd name="connsiteY82" fmla="*/ 3068334 h 3439237"/>
              <a:gd name="connsiteX83" fmla="*/ 3142966 w 3924529"/>
              <a:gd name="connsiteY83" fmla="*/ 3055408 h 3439237"/>
              <a:gd name="connsiteX84" fmla="*/ 3106157 w 3924529"/>
              <a:gd name="connsiteY84" fmla="*/ 3058499 h 3439237"/>
              <a:gd name="connsiteX85" fmla="*/ 3072719 w 3924529"/>
              <a:gd name="connsiteY85" fmla="*/ 3066648 h 3439237"/>
              <a:gd name="connsiteX86" fmla="*/ 3062042 w 3924529"/>
              <a:gd name="connsiteY86" fmla="*/ 3022252 h 3439237"/>
              <a:gd name="connsiteX87" fmla="*/ 3104190 w 3924529"/>
              <a:gd name="connsiteY87" fmla="*/ 3012698 h 3439237"/>
              <a:gd name="connsiteX88" fmla="*/ 3148586 w 3924529"/>
              <a:gd name="connsiteY88" fmla="*/ 3009326 h 3439237"/>
              <a:gd name="connsiteX89" fmla="*/ 2729629 w 3924529"/>
              <a:gd name="connsiteY89" fmla="*/ 3009326 h 3439237"/>
              <a:gd name="connsiteX90" fmla="*/ 2776554 w 3924529"/>
              <a:gd name="connsiteY90" fmla="*/ 3017756 h 3439237"/>
              <a:gd name="connsiteX91" fmla="*/ 2813644 w 3924529"/>
              <a:gd name="connsiteY91" fmla="*/ 3043888 h 3439237"/>
              <a:gd name="connsiteX92" fmla="*/ 2837809 w 3924529"/>
              <a:gd name="connsiteY92" fmla="*/ 3088846 h 3439237"/>
              <a:gd name="connsiteX93" fmla="*/ 2846519 w 3924529"/>
              <a:gd name="connsiteY93" fmla="*/ 3153192 h 3439237"/>
              <a:gd name="connsiteX94" fmla="*/ 2806338 w 3924529"/>
              <a:gd name="connsiteY94" fmla="*/ 3269240 h 3439237"/>
              <a:gd name="connsiteX95" fmla="*/ 2692538 w 3924529"/>
              <a:gd name="connsiteY95" fmla="*/ 3311107 h 3439237"/>
              <a:gd name="connsiteX96" fmla="*/ 2667249 w 3924529"/>
              <a:gd name="connsiteY96" fmla="*/ 3309421 h 3439237"/>
              <a:gd name="connsiteX97" fmla="*/ 2644770 w 3924529"/>
              <a:gd name="connsiteY97" fmla="*/ 3304925 h 3439237"/>
              <a:gd name="connsiteX98" fmla="*/ 2644770 w 3924529"/>
              <a:gd name="connsiteY98" fmla="*/ 3436989 h 3439237"/>
              <a:gd name="connsiteX99" fmla="*/ 2630440 w 3924529"/>
              <a:gd name="connsiteY99" fmla="*/ 3438675 h 3439237"/>
              <a:gd name="connsiteX100" fmla="*/ 2616672 w 3924529"/>
              <a:gd name="connsiteY100" fmla="*/ 3439237 h 3439237"/>
              <a:gd name="connsiteX101" fmla="*/ 2602903 w 3924529"/>
              <a:gd name="connsiteY101" fmla="*/ 3438675 h 3439237"/>
              <a:gd name="connsiteX102" fmla="*/ 2589135 w 3924529"/>
              <a:gd name="connsiteY102" fmla="*/ 3436989 h 3439237"/>
              <a:gd name="connsiteX103" fmla="*/ 2589135 w 3924529"/>
              <a:gd name="connsiteY103" fmla="*/ 3016070 h 3439237"/>
              <a:gd name="connsiteX104" fmla="*/ 2600656 w 3924529"/>
              <a:gd name="connsiteY104" fmla="*/ 3014384 h 3439237"/>
              <a:gd name="connsiteX105" fmla="*/ 2612738 w 3924529"/>
              <a:gd name="connsiteY105" fmla="*/ 3013822 h 3439237"/>
              <a:gd name="connsiteX106" fmla="*/ 2624539 w 3924529"/>
              <a:gd name="connsiteY106" fmla="*/ 3014384 h 3439237"/>
              <a:gd name="connsiteX107" fmla="*/ 2636341 w 3924529"/>
              <a:gd name="connsiteY107" fmla="*/ 3016070 h 3439237"/>
              <a:gd name="connsiteX108" fmla="*/ 2637746 w 3924529"/>
              <a:gd name="connsiteY108" fmla="*/ 3023095 h 3439237"/>
              <a:gd name="connsiteX109" fmla="*/ 2639432 w 3924529"/>
              <a:gd name="connsiteY109" fmla="*/ 3035739 h 3439237"/>
              <a:gd name="connsiteX110" fmla="*/ 2641118 w 3924529"/>
              <a:gd name="connsiteY110" fmla="*/ 3048665 h 3439237"/>
              <a:gd name="connsiteX111" fmla="*/ 2641961 w 3924529"/>
              <a:gd name="connsiteY111" fmla="*/ 3056532 h 3439237"/>
              <a:gd name="connsiteX112" fmla="*/ 2655448 w 3924529"/>
              <a:gd name="connsiteY112" fmla="*/ 3039111 h 3439237"/>
              <a:gd name="connsiteX113" fmla="*/ 2674274 w 3924529"/>
              <a:gd name="connsiteY113" fmla="*/ 3023938 h 3439237"/>
              <a:gd name="connsiteX114" fmla="*/ 2699001 w 3924529"/>
              <a:gd name="connsiteY114" fmla="*/ 3013260 h 3439237"/>
              <a:gd name="connsiteX115" fmla="*/ 2729629 w 3924529"/>
              <a:gd name="connsiteY115" fmla="*/ 3009326 h 3439237"/>
              <a:gd name="connsiteX116" fmla="*/ 2269057 w 3924529"/>
              <a:gd name="connsiteY116" fmla="*/ 3009326 h 3439237"/>
              <a:gd name="connsiteX117" fmla="*/ 2321040 w 3924529"/>
              <a:gd name="connsiteY117" fmla="*/ 3023095 h 3439237"/>
              <a:gd name="connsiteX118" fmla="*/ 2348857 w 3924529"/>
              <a:gd name="connsiteY118" fmla="*/ 3061590 h 3439237"/>
              <a:gd name="connsiteX119" fmla="*/ 2362626 w 3924529"/>
              <a:gd name="connsiteY119" fmla="*/ 3042483 h 3439237"/>
              <a:gd name="connsiteX120" fmla="*/ 2380890 w 3924529"/>
              <a:gd name="connsiteY120" fmla="*/ 3025624 h 3439237"/>
              <a:gd name="connsiteX121" fmla="*/ 2403931 w 3924529"/>
              <a:gd name="connsiteY121" fmla="*/ 3013822 h 3439237"/>
              <a:gd name="connsiteX122" fmla="*/ 2433154 w 3924529"/>
              <a:gd name="connsiteY122" fmla="*/ 3009326 h 3439237"/>
              <a:gd name="connsiteX123" fmla="*/ 2505929 w 3924529"/>
              <a:gd name="connsiteY123" fmla="*/ 3037425 h 3439237"/>
              <a:gd name="connsiteX124" fmla="*/ 2528689 w 3924529"/>
              <a:gd name="connsiteY124" fmla="*/ 3120597 h 3439237"/>
              <a:gd name="connsiteX125" fmla="*/ 2528689 w 3924529"/>
              <a:gd name="connsiteY125" fmla="*/ 3304363 h 3439237"/>
              <a:gd name="connsiteX126" fmla="*/ 2514640 w 3924529"/>
              <a:gd name="connsiteY126" fmla="*/ 3306049 h 3439237"/>
              <a:gd name="connsiteX127" fmla="*/ 2500590 w 3924529"/>
              <a:gd name="connsiteY127" fmla="*/ 3306611 h 3439237"/>
              <a:gd name="connsiteX128" fmla="*/ 2486822 w 3924529"/>
              <a:gd name="connsiteY128" fmla="*/ 3306049 h 3439237"/>
              <a:gd name="connsiteX129" fmla="*/ 2473054 w 3924529"/>
              <a:gd name="connsiteY129" fmla="*/ 3304363 h 3439237"/>
              <a:gd name="connsiteX130" fmla="*/ 2473054 w 3924529"/>
              <a:gd name="connsiteY130" fmla="*/ 3136895 h 3439237"/>
              <a:gd name="connsiteX131" fmla="*/ 2461252 w 3924529"/>
              <a:gd name="connsiteY131" fmla="*/ 3078730 h 3439237"/>
              <a:gd name="connsiteX132" fmla="*/ 2422476 w 3924529"/>
              <a:gd name="connsiteY132" fmla="*/ 3059342 h 3439237"/>
              <a:gd name="connsiteX133" fmla="*/ 2376113 w 3924529"/>
              <a:gd name="connsiteY133" fmla="*/ 3080135 h 3439237"/>
              <a:gd name="connsiteX134" fmla="*/ 2358411 w 3924529"/>
              <a:gd name="connsiteY134" fmla="*/ 3141390 h 3439237"/>
              <a:gd name="connsiteX135" fmla="*/ 2358411 w 3924529"/>
              <a:gd name="connsiteY135" fmla="*/ 3304363 h 3439237"/>
              <a:gd name="connsiteX136" fmla="*/ 2344642 w 3924529"/>
              <a:gd name="connsiteY136" fmla="*/ 3306049 h 3439237"/>
              <a:gd name="connsiteX137" fmla="*/ 2330874 w 3924529"/>
              <a:gd name="connsiteY137" fmla="*/ 3306611 h 3439237"/>
              <a:gd name="connsiteX138" fmla="*/ 2317106 w 3924529"/>
              <a:gd name="connsiteY138" fmla="*/ 3306049 h 3439237"/>
              <a:gd name="connsiteX139" fmla="*/ 2303337 w 3924529"/>
              <a:gd name="connsiteY139" fmla="*/ 3304363 h 3439237"/>
              <a:gd name="connsiteX140" fmla="*/ 2303337 w 3924529"/>
              <a:gd name="connsiteY140" fmla="*/ 3132961 h 3439237"/>
              <a:gd name="connsiteX141" fmla="*/ 2292098 w 3924529"/>
              <a:gd name="connsiteY141" fmla="*/ 3076482 h 3439237"/>
              <a:gd name="connsiteX142" fmla="*/ 2256131 w 3924529"/>
              <a:gd name="connsiteY142" fmla="*/ 3057656 h 3439237"/>
              <a:gd name="connsiteX143" fmla="*/ 2229718 w 3924529"/>
              <a:gd name="connsiteY143" fmla="*/ 3063838 h 3439237"/>
              <a:gd name="connsiteX144" fmla="*/ 2208082 w 3924529"/>
              <a:gd name="connsiteY144" fmla="*/ 3082383 h 3439237"/>
              <a:gd name="connsiteX145" fmla="*/ 2193471 w 3924529"/>
              <a:gd name="connsiteY145" fmla="*/ 3113573 h 3439237"/>
              <a:gd name="connsiteX146" fmla="*/ 2188132 w 3924529"/>
              <a:gd name="connsiteY146" fmla="*/ 3157126 h 3439237"/>
              <a:gd name="connsiteX147" fmla="*/ 2188132 w 3924529"/>
              <a:gd name="connsiteY147" fmla="*/ 3304363 h 3439237"/>
              <a:gd name="connsiteX148" fmla="*/ 2174364 w 3924529"/>
              <a:gd name="connsiteY148" fmla="*/ 3306049 h 3439237"/>
              <a:gd name="connsiteX149" fmla="*/ 2160596 w 3924529"/>
              <a:gd name="connsiteY149" fmla="*/ 3306611 h 3439237"/>
              <a:gd name="connsiteX150" fmla="*/ 2146546 w 3924529"/>
              <a:gd name="connsiteY150" fmla="*/ 3306049 h 3439237"/>
              <a:gd name="connsiteX151" fmla="*/ 2132497 w 3924529"/>
              <a:gd name="connsiteY151" fmla="*/ 3304363 h 3439237"/>
              <a:gd name="connsiteX152" fmla="*/ 2132497 w 3924529"/>
              <a:gd name="connsiteY152" fmla="*/ 3016070 h 3439237"/>
              <a:gd name="connsiteX153" fmla="*/ 2144579 w 3924529"/>
              <a:gd name="connsiteY153" fmla="*/ 3014384 h 3439237"/>
              <a:gd name="connsiteX154" fmla="*/ 2156662 w 3924529"/>
              <a:gd name="connsiteY154" fmla="*/ 3013822 h 3439237"/>
              <a:gd name="connsiteX155" fmla="*/ 2168182 w 3924529"/>
              <a:gd name="connsiteY155" fmla="*/ 3014384 h 3439237"/>
              <a:gd name="connsiteX156" fmla="*/ 2179703 w 3924529"/>
              <a:gd name="connsiteY156" fmla="*/ 3016070 h 3439237"/>
              <a:gd name="connsiteX157" fmla="*/ 2183075 w 3924529"/>
              <a:gd name="connsiteY157" fmla="*/ 3038268 h 3439237"/>
              <a:gd name="connsiteX158" fmla="*/ 2184761 w 3924529"/>
              <a:gd name="connsiteY158" fmla="*/ 3061590 h 3439237"/>
              <a:gd name="connsiteX159" fmla="*/ 2197405 w 3924529"/>
              <a:gd name="connsiteY159" fmla="*/ 3042202 h 3439237"/>
              <a:gd name="connsiteX160" fmla="*/ 2215388 w 3924529"/>
              <a:gd name="connsiteY160" fmla="*/ 3025624 h 3439237"/>
              <a:gd name="connsiteX161" fmla="*/ 2239272 w 3924529"/>
              <a:gd name="connsiteY161" fmla="*/ 3013822 h 3439237"/>
              <a:gd name="connsiteX162" fmla="*/ 2269057 w 3924529"/>
              <a:gd name="connsiteY162" fmla="*/ 3009326 h 3439237"/>
              <a:gd name="connsiteX163" fmla="*/ 1955799 w 3924529"/>
              <a:gd name="connsiteY163" fmla="*/ 3009326 h 3439237"/>
              <a:gd name="connsiteX164" fmla="*/ 2008062 w 3924529"/>
              <a:gd name="connsiteY164" fmla="*/ 3019442 h 3439237"/>
              <a:gd name="connsiteX165" fmla="*/ 2045715 w 3924529"/>
              <a:gd name="connsiteY165" fmla="*/ 3047260 h 3439237"/>
              <a:gd name="connsiteX166" fmla="*/ 2068756 w 3924529"/>
              <a:gd name="connsiteY166" fmla="*/ 3089408 h 3439237"/>
              <a:gd name="connsiteX167" fmla="*/ 2076623 w 3924529"/>
              <a:gd name="connsiteY167" fmla="*/ 3142514 h 3439237"/>
              <a:gd name="connsiteX168" fmla="*/ 2076061 w 3924529"/>
              <a:gd name="connsiteY168" fmla="*/ 3159093 h 3439237"/>
              <a:gd name="connsiteX169" fmla="*/ 2074937 w 3924529"/>
              <a:gd name="connsiteY169" fmla="*/ 3173985 h 3439237"/>
              <a:gd name="connsiteX170" fmla="*/ 1878808 w 3924529"/>
              <a:gd name="connsiteY170" fmla="*/ 3173985 h 3439237"/>
              <a:gd name="connsiteX171" fmla="*/ 1903254 w 3924529"/>
              <a:gd name="connsiteY171" fmla="*/ 3243108 h 3439237"/>
              <a:gd name="connsiteX172" fmla="*/ 1972096 w 3924529"/>
              <a:gd name="connsiteY172" fmla="*/ 3265025 h 3439237"/>
              <a:gd name="connsiteX173" fmla="*/ 2047963 w 3924529"/>
              <a:gd name="connsiteY173" fmla="*/ 3250976 h 3439237"/>
              <a:gd name="connsiteX174" fmla="*/ 2055268 w 3924529"/>
              <a:gd name="connsiteY174" fmla="*/ 3271488 h 3439237"/>
              <a:gd name="connsiteX175" fmla="*/ 2058640 w 3924529"/>
              <a:gd name="connsiteY175" fmla="*/ 3295372 h 3439237"/>
              <a:gd name="connsiteX176" fmla="*/ 2017897 w 3924529"/>
              <a:gd name="connsiteY176" fmla="*/ 3307173 h 3439237"/>
              <a:gd name="connsiteX177" fmla="*/ 1968724 w 3924529"/>
              <a:gd name="connsiteY177" fmla="*/ 3311107 h 3439237"/>
              <a:gd name="connsiteX178" fmla="*/ 1901287 w 3924529"/>
              <a:gd name="connsiteY178" fmla="*/ 3300148 h 3439237"/>
              <a:gd name="connsiteX179" fmla="*/ 1854924 w 3924529"/>
              <a:gd name="connsiteY179" fmla="*/ 3269240 h 3439237"/>
              <a:gd name="connsiteX180" fmla="*/ 1828230 w 3924529"/>
              <a:gd name="connsiteY180" fmla="*/ 3222034 h 3439237"/>
              <a:gd name="connsiteX181" fmla="*/ 1819801 w 3924529"/>
              <a:gd name="connsiteY181" fmla="*/ 3162184 h 3439237"/>
              <a:gd name="connsiteX182" fmla="*/ 1827949 w 3924529"/>
              <a:gd name="connsiteY182" fmla="*/ 3102333 h 3439237"/>
              <a:gd name="connsiteX183" fmla="*/ 1852957 w 3924529"/>
              <a:gd name="connsiteY183" fmla="*/ 3054003 h 3439237"/>
              <a:gd name="connsiteX184" fmla="*/ 1895386 w 3924529"/>
              <a:gd name="connsiteY184" fmla="*/ 3021409 h 3439237"/>
              <a:gd name="connsiteX185" fmla="*/ 1955799 w 3924529"/>
              <a:gd name="connsiteY185" fmla="*/ 3009326 h 3439237"/>
              <a:gd name="connsiteX186" fmla="*/ 3393902 w 3924529"/>
              <a:gd name="connsiteY186" fmla="*/ 2944699 h 3439237"/>
              <a:gd name="connsiteX187" fmla="*/ 3398398 w 3924529"/>
              <a:gd name="connsiteY187" fmla="*/ 2944699 h 3439237"/>
              <a:gd name="connsiteX188" fmla="*/ 3398398 w 3924529"/>
              <a:gd name="connsiteY188" fmla="*/ 3016070 h 3439237"/>
              <a:gd name="connsiteX189" fmla="*/ 3471455 w 3924529"/>
              <a:gd name="connsiteY189" fmla="*/ 3016070 h 3439237"/>
              <a:gd name="connsiteX190" fmla="*/ 3473703 w 3924529"/>
              <a:gd name="connsiteY190" fmla="*/ 3037425 h 3439237"/>
              <a:gd name="connsiteX191" fmla="*/ 3473141 w 3924529"/>
              <a:gd name="connsiteY191" fmla="*/ 3049227 h 3439237"/>
              <a:gd name="connsiteX192" fmla="*/ 3471455 w 3924529"/>
              <a:gd name="connsiteY192" fmla="*/ 3060466 h 3439237"/>
              <a:gd name="connsiteX193" fmla="*/ 3398398 w 3924529"/>
              <a:gd name="connsiteY193" fmla="*/ 3060466 h 3439237"/>
              <a:gd name="connsiteX194" fmla="*/ 3398398 w 3924529"/>
              <a:gd name="connsiteY194" fmla="*/ 3191968 h 3439237"/>
              <a:gd name="connsiteX195" fmla="*/ 3400365 w 3924529"/>
              <a:gd name="connsiteY195" fmla="*/ 3229621 h 3439237"/>
              <a:gd name="connsiteX196" fmla="*/ 3407109 w 3924529"/>
              <a:gd name="connsiteY196" fmla="*/ 3251257 h 3439237"/>
              <a:gd name="connsiteX197" fmla="*/ 3420034 w 3924529"/>
              <a:gd name="connsiteY197" fmla="*/ 3261372 h 3439237"/>
              <a:gd name="connsiteX198" fmla="*/ 3440546 w 3924529"/>
              <a:gd name="connsiteY198" fmla="*/ 3263901 h 3439237"/>
              <a:gd name="connsiteX199" fmla="*/ 3458530 w 3924529"/>
              <a:gd name="connsiteY199" fmla="*/ 3262496 h 3439237"/>
              <a:gd name="connsiteX200" fmla="*/ 3473703 w 3924529"/>
              <a:gd name="connsiteY200" fmla="*/ 3259405 h 3439237"/>
              <a:gd name="connsiteX201" fmla="*/ 3478480 w 3924529"/>
              <a:gd name="connsiteY201" fmla="*/ 3282446 h 3439237"/>
              <a:gd name="connsiteX202" fmla="*/ 3479323 w 3924529"/>
              <a:gd name="connsiteY202" fmla="*/ 3303239 h 3439237"/>
              <a:gd name="connsiteX203" fmla="*/ 3455720 w 3924529"/>
              <a:gd name="connsiteY203" fmla="*/ 3307454 h 3439237"/>
              <a:gd name="connsiteX204" fmla="*/ 3429307 w 3924529"/>
              <a:gd name="connsiteY204" fmla="*/ 3308859 h 3439237"/>
              <a:gd name="connsiteX205" fmla="*/ 3366085 w 3924529"/>
              <a:gd name="connsiteY205" fmla="*/ 3289190 h 3439237"/>
              <a:gd name="connsiteX206" fmla="*/ 3343324 w 3924529"/>
              <a:gd name="connsiteY206" fmla="*/ 3224001 h 3439237"/>
              <a:gd name="connsiteX207" fmla="*/ 3343324 w 3924529"/>
              <a:gd name="connsiteY207" fmla="*/ 3060466 h 3439237"/>
              <a:gd name="connsiteX208" fmla="*/ 3299491 w 3924529"/>
              <a:gd name="connsiteY208" fmla="*/ 3060466 h 3439237"/>
              <a:gd name="connsiteX209" fmla="*/ 3297242 w 3924529"/>
              <a:gd name="connsiteY209" fmla="*/ 3052598 h 3439237"/>
              <a:gd name="connsiteX210" fmla="*/ 1530088 w 3924529"/>
              <a:gd name="connsiteY210" fmla="*/ 2900303 h 3439237"/>
              <a:gd name="connsiteX211" fmla="*/ 1797588 w 3924529"/>
              <a:gd name="connsiteY211" fmla="*/ 2900303 h 3439237"/>
              <a:gd name="connsiteX212" fmla="*/ 1799274 w 3924529"/>
              <a:gd name="connsiteY212" fmla="*/ 2912104 h 3439237"/>
              <a:gd name="connsiteX213" fmla="*/ 1799836 w 3924529"/>
              <a:gd name="connsiteY213" fmla="*/ 2924468 h 3439237"/>
              <a:gd name="connsiteX214" fmla="*/ 1799274 w 3924529"/>
              <a:gd name="connsiteY214" fmla="*/ 2937674 h 3439237"/>
              <a:gd name="connsiteX215" fmla="*/ 1797588 w 3924529"/>
              <a:gd name="connsiteY215" fmla="*/ 2950319 h 3439237"/>
              <a:gd name="connsiteX216" fmla="*/ 1692499 w 3924529"/>
              <a:gd name="connsiteY216" fmla="*/ 2950319 h 3439237"/>
              <a:gd name="connsiteX217" fmla="*/ 1692499 w 3924529"/>
              <a:gd name="connsiteY217" fmla="*/ 3304363 h 3439237"/>
              <a:gd name="connsiteX218" fmla="*/ 1664400 w 3924529"/>
              <a:gd name="connsiteY218" fmla="*/ 3306049 h 3439237"/>
              <a:gd name="connsiteX219" fmla="*/ 1635178 w 3924529"/>
              <a:gd name="connsiteY219" fmla="*/ 3304363 h 3439237"/>
              <a:gd name="connsiteX220" fmla="*/ 1635178 w 3924529"/>
              <a:gd name="connsiteY220" fmla="*/ 2950319 h 3439237"/>
              <a:gd name="connsiteX221" fmla="*/ 1530088 w 3924529"/>
              <a:gd name="connsiteY221" fmla="*/ 2950319 h 3439237"/>
              <a:gd name="connsiteX222" fmla="*/ 1528402 w 3924529"/>
              <a:gd name="connsiteY222" fmla="*/ 2937955 h 3439237"/>
              <a:gd name="connsiteX223" fmla="*/ 1527840 w 3924529"/>
              <a:gd name="connsiteY223" fmla="*/ 2925030 h 3439237"/>
              <a:gd name="connsiteX224" fmla="*/ 1528402 w 3924529"/>
              <a:gd name="connsiteY224" fmla="*/ 2912385 h 3439237"/>
              <a:gd name="connsiteX225" fmla="*/ 1530088 w 3924529"/>
              <a:gd name="connsiteY225" fmla="*/ 2900303 h 3439237"/>
              <a:gd name="connsiteX226" fmla="*/ 2930435 w 3924529"/>
              <a:gd name="connsiteY226" fmla="*/ 2890187 h 3439237"/>
              <a:gd name="connsiteX227" fmla="*/ 2944203 w 3924529"/>
              <a:gd name="connsiteY227" fmla="*/ 2890749 h 3439237"/>
              <a:gd name="connsiteX228" fmla="*/ 2957972 w 3924529"/>
              <a:gd name="connsiteY228" fmla="*/ 2892435 h 3439237"/>
              <a:gd name="connsiteX229" fmla="*/ 2957972 w 3924529"/>
              <a:gd name="connsiteY229" fmla="*/ 3217257 h 3439237"/>
              <a:gd name="connsiteX230" fmla="*/ 2960781 w 3924529"/>
              <a:gd name="connsiteY230" fmla="*/ 3241984 h 3439237"/>
              <a:gd name="connsiteX231" fmla="*/ 2968368 w 3924529"/>
              <a:gd name="connsiteY231" fmla="*/ 3255752 h 3439237"/>
              <a:gd name="connsiteX232" fmla="*/ 2979607 w 3924529"/>
              <a:gd name="connsiteY232" fmla="*/ 3261934 h 3439237"/>
              <a:gd name="connsiteX233" fmla="*/ 2993376 w 3924529"/>
              <a:gd name="connsiteY233" fmla="*/ 3263339 h 3439237"/>
              <a:gd name="connsiteX234" fmla="*/ 3004896 w 3924529"/>
              <a:gd name="connsiteY234" fmla="*/ 3262777 h 3439237"/>
              <a:gd name="connsiteX235" fmla="*/ 3015855 w 3924529"/>
              <a:gd name="connsiteY235" fmla="*/ 3261091 h 3439237"/>
              <a:gd name="connsiteX236" fmla="*/ 3020913 w 3924529"/>
              <a:gd name="connsiteY236" fmla="*/ 3303801 h 3439237"/>
              <a:gd name="connsiteX237" fmla="*/ 3001806 w 3924529"/>
              <a:gd name="connsiteY237" fmla="*/ 3307454 h 3439237"/>
              <a:gd name="connsiteX238" fmla="*/ 2981013 w 3924529"/>
              <a:gd name="connsiteY238" fmla="*/ 3308297 h 3439237"/>
              <a:gd name="connsiteX239" fmla="*/ 2950666 w 3924529"/>
              <a:gd name="connsiteY239" fmla="*/ 3304363 h 3439237"/>
              <a:gd name="connsiteX240" fmla="*/ 2925939 w 3924529"/>
              <a:gd name="connsiteY240" fmla="*/ 3291438 h 3439237"/>
              <a:gd name="connsiteX241" fmla="*/ 2909080 w 3924529"/>
              <a:gd name="connsiteY241" fmla="*/ 3267273 h 3439237"/>
              <a:gd name="connsiteX242" fmla="*/ 2902898 w 3924529"/>
              <a:gd name="connsiteY242" fmla="*/ 3229621 h 3439237"/>
              <a:gd name="connsiteX243" fmla="*/ 2902898 w 3924529"/>
              <a:gd name="connsiteY243" fmla="*/ 2892435 h 3439237"/>
              <a:gd name="connsiteX244" fmla="*/ 2916666 w 3924529"/>
              <a:gd name="connsiteY244" fmla="*/ 2890749 h 3439237"/>
              <a:gd name="connsiteX245" fmla="*/ 2930435 w 3924529"/>
              <a:gd name="connsiteY245" fmla="*/ 2890187 h 3439237"/>
              <a:gd name="connsiteX246" fmla="*/ 2708245 w 3924529"/>
              <a:gd name="connsiteY246" fmla="*/ 2498805 h 3439237"/>
              <a:gd name="connsiteX247" fmla="*/ 2655138 w 3924529"/>
              <a:gd name="connsiteY247" fmla="*/ 2511730 h 3439237"/>
              <a:gd name="connsiteX248" fmla="*/ 2636874 w 3924529"/>
              <a:gd name="connsiteY248" fmla="*/ 2551069 h 3439237"/>
              <a:gd name="connsiteX249" fmla="*/ 2643056 w 3924529"/>
              <a:gd name="connsiteY249" fmla="*/ 2577481 h 3439237"/>
              <a:gd name="connsiteX250" fmla="*/ 2658510 w 3924529"/>
              <a:gd name="connsiteY250" fmla="*/ 2592093 h 3439237"/>
              <a:gd name="connsiteX251" fmla="*/ 2679022 w 3924529"/>
              <a:gd name="connsiteY251" fmla="*/ 2598275 h 3439237"/>
              <a:gd name="connsiteX252" fmla="*/ 2700377 w 3924529"/>
              <a:gd name="connsiteY252" fmla="*/ 2599398 h 3439237"/>
              <a:gd name="connsiteX253" fmla="*/ 2727071 w 3924529"/>
              <a:gd name="connsiteY253" fmla="*/ 2597994 h 3439237"/>
              <a:gd name="connsiteX254" fmla="*/ 2751517 w 3924529"/>
              <a:gd name="connsiteY254" fmla="*/ 2593779 h 3439237"/>
              <a:gd name="connsiteX255" fmla="*/ 2751517 w 3924529"/>
              <a:gd name="connsiteY255" fmla="*/ 2502177 h 3439237"/>
              <a:gd name="connsiteX256" fmla="*/ 2730162 w 3924529"/>
              <a:gd name="connsiteY256" fmla="*/ 2499929 h 3439237"/>
              <a:gd name="connsiteX257" fmla="*/ 2708245 w 3924529"/>
              <a:gd name="connsiteY257" fmla="*/ 2498805 h 3439237"/>
              <a:gd name="connsiteX258" fmla="*/ 3316188 w 3924529"/>
              <a:gd name="connsiteY258" fmla="*/ 2388096 h 3439237"/>
              <a:gd name="connsiteX259" fmla="*/ 3259147 w 3924529"/>
              <a:gd name="connsiteY259" fmla="*/ 2415914 h 3439237"/>
              <a:gd name="connsiteX260" fmla="*/ 3240883 w 3924529"/>
              <a:gd name="connsiteY260" fmla="*/ 2493747 h 3439237"/>
              <a:gd name="connsiteX261" fmla="*/ 3259147 w 3924529"/>
              <a:gd name="connsiteY261" fmla="*/ 2571862 h 3439237"/>
              <a:gd name="connsiteX262" fmla="*/ 3316188 w 3924529"/>
              <a:gd name="connsiteY262" fmla="*/ 2599960 h 3439237"/>
              <a:gd name="connsiteX263" fmla="*/ 3373510 w 3924529"/>
              <a:gd name="connsiteY263" fmla="*/ 2571862 h 3439237"/>
              <a:gd name="connsiteX264" fmla="*/ 3392055 w 3924529"/>
              <a:gd name="connsiteY264" fmla="*/ 2493747 h 3439237"/>
              <a:gd name="connsiteX265" fmla="*/ 3373510 w 3924529"/>
              <a:gd name="connsiteY265" fmla="*/ 2415914 h 3439237"/>
              <a:gd name="connsiteX266" fmla="*/ 3316188 w 3924529"/>
              <a:gd name="connsiteY266" fmla="*/ 2388096 h 3439237"/>
              <a:gd name="connsiteX267" fmla="*/ 1935063 w 3924529"/>
              <a:gd name="connsiteY267" fmla="*/ 2386972 h 3439237"/>
              <a:gd name="connsiteX268" fmla="*/ 1882518 w 3924529"/>
              <a:gd name="connsiteY268" fmla="*/ 2407765 h 3439237"/>
              <a:gd name="connsiteX269" fmla="*/ 1860320 w 3924529"/>
              <a:gd name="connsiteY269" fmla="*/ 2465648 h 3439237"/>
              <a:gd name="connsiteX270" fmla="*/ 2002500 w 3924529"/>
              <a:gd name="connsiteY270" fmla="*/ 2465648 h 3439237"/>
              <a:gd name="connsiteX271" fmla="*/ 1998285 w 3924529"/>
              <a:gd name="connsiteY271" fmla="*/ 2435583 h 3439237"/>
              <a:gd name="connsiteX272" fmla="*/ 1985921 w 3924529"/>
              <a:gd name="connsiteY272" fmla="*/ 2410575 h 3439237"/>
              <a:gd name="connsiteX273" fmla="*/ 1965128 w 3924529"/>
              <a:gd name="connsiteY273" fmla="*/ 2393435 h 3439237"/>
              <a:gd name="connsiteX274" fmla="*/ 1935063 w 3924529"/>
              <a:gd name="connsiteY274" fmla="*/ 2386972 h 3439237"/>
              <a:gd name="connsiteX275" fmla="*/ 1401663 w 3924529"/>
              <a:gd name="connsiteY275" fmla="*/ 2386972 h 3439237"/>
              <a:gd name="connsiteX276" fmla="*/ 1349118 w 3924529"/>
              <a:gd name="connsiteY276" fmla="*/ 2407765 h 3439237"/>
              <a:gd name="connsiteX277" fmla="*/ 1326920 w 3924529"/>
              <a:gd name="connsiteY277" fmla="*/ 2465648 h 3439237"/>
              <a:gd name="connsiteX278" fmla="*/ 1469100 w 3924529"/>
              <a:gd name="connsiteY278" fmla="*/ 2465648 h 3439237"/>
              <a:gd name="connsiteX279" fmla="*/ 1464885 w 3924529"/>
              <a:gd name="connsiteY279" fmla="*/ 2435583 h 3439237"/>
              <a:gd name="connsiteX280" fmla="*/ 1452521 w 3924529"/>
              <a:gd name="connsiteY280" fmla="*/ 2410575 h 3439237"/>
              <a:gd name="connsiteX281" fmla="*/ 1431728 w 3924529"/>
              <a:gd name="connsiteY281" fmla="*/ 2393435 h 3439237"/>
              <a:gd name="connsiteX282" fmla="*/ 1401663 w 3924529"/>
              <a:gd name="connsiteY282" fmla="*/ 2386972 h 3439237"/>
              <a:gd name="connsiteX283" fmla="*/ 3036753 w 3924529"/>
              <a:gd name="connsiteY283" fmla="*/ 2349320 h 3439237"/>
              <a:gd name="connsiteX284" fmla="*/ 3127793 w 3924529"/>
              <a:gd name="connsiteY284" fmla="*/ 2349320 h 3439237"/>
              <a:gd name="connsiteX285" fmla="*/ 3127793 w 3924529"/>
              <a:gd name="connsiteY285" fmla="*/ 2637613 h 3439237"/>
              <a:gd name="connsiteX286" fmla="*/ 3114024 w 3924529"/>
              <a:gd name="connsiteY286" fmla="*/ 2639299 h 3439237"/>
              <a:gd name="connsiteX287" fmla="*/ 3100256 w 3924529"/>
              <a:gd name="connsiteY287" fmla="*/ 2639861 h 3439237"/>
              <a:gd name="connsiteX288" fmla="*/ 3087049 w 3924529"/>
              <a:gd name="connsiteY288" fmla="*/ 2639299 h 3439237"/>
              <a:gd name="connsiteX289" fmla="*/ 3073281 w 3924529"/>
              <a:gd name="connsiteY289" fmla="*/ 2637613 h 3439237"/>
              <a:gd name="connsiteX290" fmla="*/ 3073281 w 3924529"/>
              <a:gd name="connsiteY290" fmla="*/ 2393154 h 3439237"/>
              <a:gd name="connsiteX291" fmla="*/ 3036753 w 3924529"/>
              <a:gd name="connsiteY291" fmla="*/ 2393154 h 3439237"/>
              <a:gd name="connsiteX292" fmla="*/ 3035067 w 3924529"/>
              <a:gd name="connsiteY292" fmla="*/ 2382757 h 3439237"/>
              <a:gd name="connsiteX293" fmla="*/ 3034505 w 3924529"/>
              <a:gd name="connsiteY293" fmla="*/ 2371237 h 3439237"/>
              <a:gd name="connsiteX294" fmla="*/ 3035067 w 3924529"/>
              <a:gd name="connsiteY294" fmla="*/ 2359716 h 3439237"/>
              <a:gd name="connsiteX295" fmla="*/ 3036753 w 3924529"/>
              <a:gd name="connsiteY295" fmla="*/ 2349320 h 3439237"/>
              <a:gd name="connsiteX296" fmla="*/ 1117875 w 3924529"/>
              <a:gd name="connsiteY296" fmla="*/ 2347072 h 3439237"/>
              <a:gd name="connsiteX297" fmla="*/ 1130238 w 3924529"/>
              <a:gd name="connsiteY297" fmla="*/ 2347634 h 3439237"/>
              <a:gd name="connsiteX298" fmla="*/ 1141478 w 3924529"/>
              <a:gd name="connsiteY298" fmla="*/ 2349320 h 3439237"/>
              <a:gd name="connsiteX299" fmla="*/ 1144850 w 3924529"/>
              <a:gd name="connsiteY299" fmla="*/ 2371518 h 3439237"/>
              <a:gd name="connsiteX300" fmla="*/ 1146536 w 3924529"/>
              <a:gd name="connsiteY300" fmla="*/ 2394840 h 3439237"/>
              <a:gd name="connsiteX301" fmla="*/ 1177725 w 3924529"/>
              <a:gd name="connsiteY301" fmla="*/ 2361683 h 3439237"/>
              <a:gd name="connsiteX302" fmla="*/ 1227460 w 3924529"/>
              <a:gd name="connsiteY302" fmla="*/ 2347634 h 3439237"/>
              <a:gd name="connsiteX303" fmla="*/ 1236733 w 3924529"/>
              <a:gd name="connsiteY303" fmla="*/ 2347915 h 3439237"/>
              <a:gd name="connsiteX304" fmla="*/ 1244881 w 3924529"/>
              <a:gd name="connsiteY304" fmla="*/ 2348758 h 3439237"/>
              <a:gd name="connsiteX305" fmla="*/ 1246567 w 3924529"/>
              <a:gd name="connsiteY305" fmla="*/ 2359435 h 3439237"/>
              <a:gd name="connsiteX306" fmla="*/ 1247129 w 3924529"/>
              <a:gd name="connsiteY306" fmla="*/ 2371237 h 3439237"/>
              <a:gd name="connsiteX307" fmla="*/ 1246286 w 3924529"/>
              <a:gd name="connsiteY307" fmla="*/ 2385286 h 3439237"/>
              <a:gd name="connsiteX308" fmla="*/ 1244319 w 3924529"/>
              <a:gd name="connsiteY308" fmla="*/ 2399335 h 3439237"/>
              <a:gd name="connsiteX309" fmla="*/ 1235047 w 3924529"/>
              <a:gd name="connsiteY309" fmla="*/ 2398211 h 3439237"/>
              <a:gd name="connsiteX310" fmla="*/ 1227460 w 3924529"/>
              <a:gd name="connsiteY310" fmla="*/ 2398211 h 3439237"/>
              <a:gd name="connsiteX311" fmla="*/ 1198518 w 3924529"/>
              <a:gd name="connsiteY311" fmla="*/ 2402426 h 3439237"/>
              <a:gd name="connsiteX312" fmla="*/ 1173791 w 3924529"/>
              <a:gd name="connsiteY312" fmla="*/ 2417319 h 3439237"/>
              <a:gd name="connsiteX313" fmla="*/ 1156370 w 3924529"/>
              <a:gd name="connsiteY313" fmla="*/ 2446541 h 3439237"/>
              <a:gd name="connsiteX314" fmla="*/ 1149907 w 3924529"/>
              <a:gd name="connsiteY314" fmla="*/ 2494309 h 3439237"/>
              <a:gd name="connsiteX315" fmla="*/ 1149907 w 3924529"/>
              <a:gd name="connsiteY315" fmla="*/ 2637613 h 3439237"/>
              <a:gd name="connsiteX316" fmla="*/ 1136139 w 3924529"/>
              <a:gd name="connsiteY316" fmla="*/ 2639299 h 3439237"/>
              <a:gd name="connsiteX317" fmla="*/ 1122371 w 3924529"/>
              <a:gd name="connsiteY317" fmla="*/ 2639861 h 3439237"/>
              <a:gd name="connsiteX318" fmla="*/ 1108602 w 3924529"/>
              <a:gd name="connsiteY318" fmla="*/ 2639299 h 3439237"/>
              <a:gd name="connsiteX319" fmla="*/ 1094272 w 3924529"/>
              <a:gd name="connsiteY319" fmla="*/ 2637613 h 3439237"/>
              <a:gd name="connsiteX320" fmla="*/ 1094272 w 3924529"/>
              <a:gd name="connsiteY320" fmla="*/ 2349320 h 3439237"/>
              <a:gd name="connsiteX321" fmla="*/ 1106073 w 3924529"/>
              <a:gd name="connsiteY321" fmla="*/ 2347634 h 3439237"/>
              <a:gd name="connsiteX322" fmla="*/ 1117875 w 3924529"/>
              <a:gd name="connsiteY322" fmla="*/ 2347072 h 3439237"/>
              <a:gd name="connsiteX323" fmla="*/ 3648525 w 3924529"/>
              <a:gd name="connsiteY323" fmla="*/ 2342576 h 3439237"/>
              <a:gd name="connsiteX324" fmla="*/ 3721581 w 3924529"/>
              <a:gd name="connsiteY324" fmla="*/ 2370956 h 3439237"/>
              <a:gd name="connsiteX325" fmla="*/ 3745184 w 3924529"/>
              <a:gd name="connsiteY325" fmla="*/ 2454971 h 3439237"/>
              <a:gd name="connsiteX326" fmla="*/ 3745184 w 3924529"/>
              <a:gd name="connsiteY326" fmla="*/ 2637613 h 3439237"/>
              <a:gd name="connsiteX327" fmla="*/ 3731135 w 3924529"/>
              <a:gd name="connsiteY327" fmla="*/ 2639299 h 3439237"/>
              <a:gd name="connsiteX328" fmla="*/ 3717086 w 3924529"/>
              <a:gd name="connsiteY328" fmla="*/ 2639861 h 3439237"/>
              <a:gd name="connsiteX329" fmla="*/ 3703317 w 3924529"/>
              <a:gd name="connsiteY329" fmla="*/ 2639299 h 3439237"/>
              <a:gd name="connsiteX330" fmla="*/ 3689549 w 3924529"/>
              <a:gd name="connsiteY330" fmla="*/ 2637613 h 3439237"/>
              <a:gd name="connsiteX331" fmla="*/ 3689549 w 3924529"/>
              <a:gd name="connsiteY331" fmla="*/ 2470144 h 3439237"/>
              <a:gd name="connsiteX332" fmla="*/ 3677185 w 3924529"/>
              <a:gd name="connsiteY332" fmla="*/ 2411418 h 3439237"/>
              <a:gd name="connsiteX333" fmla="*/ 3637847 w 3924529"/>
              <a:gd name="connsiteY333" fmla="*/ 2392592 h 3439237"/>
              <a:gd name="connsiteX334" fmla="*/ 3608062 w 3924529"/>
              <a:gd name="connsiteY334" fmla="*/ 2398211 h 3439237"/>
              <a:gd name="connsiteX335" fmla="*/ 3583335 w 3924529"/>
              <a:gd name="connsiteY335" fmla="*/ 2415633 h 3439237"/>
              <a:gd name="connsiteX336" fmla="*/ 3566195 w 3924529"/>
              <a:gd name="connsiteY336" fmla="*/ 2446260 h 3439237"/>
              <a:gd name="connsiteX337" fmla="*/ 3559732 w 3924529"/>
              <a:gd name="connsiteY337" fmla="*/ 2491499 h 3439237"/>
              <a:gd name="connsiteX338" fmla="*/ 3559732 w 3924529"/>
              <a:gd name="connsiteY338" fmla="*/ 2637613 h 3439237"/>
              <a:gd name="connsiteX339" fmla="*/ 3545964 w 3924529"/>
              <a:gd name="connsiteY339" fmla="*/ 2639299 h 3439237"/>
              <a:gd name="connsiteX340" fmla="*/ 3532196 w 3924529"/>
              <a:gd name="connsiteY340" fmla="*/ 2639861 h 3439237"/>
              <a:gd name="connsiteX341" fmla="*/ 3518146 w 3924529"/>
              <a:gd name="connsiteY341" fmla="*/ 2639299 h 3439237"/>
              <a:gd name="connsiteX342" fmla="*/ 3504097 w 3924529"/>
              <a:gd name="connsiteY342" fmla="*/ 2637613 h 3439237"/>
              <a:gd name="connsiteX343" fmla="*/ 3504097 w 3924529"/>
              <a:gd name="connsiteY343" fmla="*/ 2349320 h 3439237"/>
              <a:gd name="connsiteX344" fmla="*/ 3516180 w 3924529"/>
              <a:gd name="connsiteY344" fmla="*/ 2347634 h 3439237"/>
              <a:gd name="connsiteX345" fmla="*/ 3528262 w 3924529"/>
              <a:gd name="connsiteY345" fmla="*/ 2347072 h 3439237"/>
              <a:gd name="connsiteX346" fmla="*/ 3539783 w 3924529"/>
              <a:gd name="connsiteY346" fmla="*/ 2347634 h 3439237"/>
              <a:gd name="connsiteX347" fmla="*/ 3551303 w 3924529"/>
              <a:gd name="connsiteY347" fmla="*/ 2349320 h 3439237"/>
              <a:gd name="connsiteX348" fmla="*/ 3554675 w 3924529"/>
              <a:gd name="connsiteY348" fmla="*/ 2372080 h 3439237"/>
              <a:gd name="connsiteX349" fmla="*/ 3556361 w 3924529"/>
              <a:gd name="connsiteY349" fmla="*/ 2395964 h 3439237"/>
              <a:gd name="connsiteX350" fmla="*/ 3570691 w 3924529"/>
              <a:gd name="connsiteY350" fmla="*/ 2376856 h 3439237"/>
              <a:gd name="connsiteX351" fmla="*/ 3590641 w 3924529"/>
              <a:gd name="connsiteY351" fmla="*/ 2359716 h 3439237"/>
              <a:gd name="connsiteX352" fmla="*/ 3616492 w 3924529"/>
              <a:gd name="connsiteY352" fmla="*/ 2347353 h 3439237"/>
              <a:gd name="connsiteX353" fmla="*/ 3648525 w 3924529"/>
              <a:gd name="connsiteY353" fmla="*/ 2342576 h 3439237"/>
              <a:gd name="connsiteX354" fmla="*/ 3316188 w 3924529"/>
              <a:gd name="connsiteY354" fmla="*/ 2342576 h 3439237"/>
              <a:gd name="connsiteX355" fmla="*/ 3375195 w 3924529"/>
              <a:gd name="connsiteY355" fmla="*/ 2354377 h 3439237"/>
              <a:gd name="connsiteX356" fmla="*/ 3417343 w 3924529"/>
              <a:gd name="connsiteY356" fmla="*/ 2386410 h 3439237"/>
              <a:gd name="connsiteX357" fmla="*/ 3442352 w 3924529"/>
              <a:gd name="connsiteY357" fmla="*/ 2434178 h 3439237"/>
              <a:gd name="connsiteX358" fmla="*/ 3450500 w 3924529"/>
              <a:gd name="connsiteY358" fmla="*/ 2493747 h 3439237"/>
              <a:gd name="connsiteX359" fmla="*/ 3442352 w 3924529"/>
              <a:gd name="connsiteY359" fmla="*/ 2553317 h 3439237"/>
              <a:gd name="connsiteX360" fmla="*/ 3417343 w 3924529"/>
              <a:gd name="connsiteY360" fmla="*/ 2601084 h 3439237"/>
              <a:gd name="connsiteX361" fmla="*/ 3375195 w 3924529"/>
              <a:gd name="connsiteY361" fmla="*/ 2632836 h 3439237"/>
              <a:gd name="connsiteX362" fmla="*/ 3316188 w 3924529"/>
              <a:gd name="connsiteY362" fmla="*/ 2644356 h 3439237"/>
              <a:gd name="connsiteX363" fmla="*/ 3257180 w 3924529"/>
              <a:gd name="connsiteY363" fmla="*/ 2632836 h 3439237"/>
              <a:gd name="connsiteX364" fmla="*/ 3215032 w 3924529"/>
              <a:gd name="connsiteY364" fmla="*/ 2601084 h 3439237"/>
              <a:gd name="connsiteX365" fmla="*/ 3190024 w 3924529"/>
              <a:gd name="connsiteY365" fmla="*/ 2553317 h 3439237"/>
              <a:gd name="connsiteX366" fmla="*/ 3181876 w 3924529"/>
              <a:gd name="connsiteY366" fmla="*/ 2493747 h 3439237"/>
              <a:gd name="connsiteX367" fmla="*/ 3190024 w 3924529"/>
              <a:gd name="connsiteY367" fmla="*/ 2434178 h 3439237"/>
              <a:gd name="connsiteX368" fmla="*/ 3215032 w 3924529"/>
              <a:gd name="connsiteY368" fmla="*/ 2386410 h 3439237"/>
              <a:gd name="connsiteX369" fmla="*/ 3257180 w 3924529"/>
              <a:gd name="connsiteY369" fmla="*/ 2354377 h 3439237"/>
              <a:gd name="connsiteX370" fmla="*/ 3316188 w 3924529"/>
              <a:gd name="connsiteY370" fmla="*/ 2342576 h 3439237"/>
              <a:gd name="connsiteX371" fmla="*/ 2691386 w 3924529"/>
              <a:gd name="connsiteY371" fmla="*/ 2342576 h 3439237"/>
              <a:gd name="connsiteX372" fmla="*/ 2776806 w 3924529"/>
              <a:gd name="connsiteY372" fmla="*/ 2368146 h 3439237"/>
              <a:gd name="connsiteX373" fmla="*/ 2806029 w 3924529"/>
              <a:gd name="connsiteY373" fmla="*/ 2449913 h 3439237"/>
              <a:gd name="connsiteX374" fmla="*/ 2806029 w 3924529"/>
              <a:gd name="connsiteY374" fmla="*/ 2630307 h 3439237"/>
              <a:gd name="connsiteX375" fmla="*/ 2758261 w 3924529"/>
              <a:gd name="connsiteY375" fmla="*/ 2639580 h 3439237"/>
              <a:gd name="connsiteX376" fmla="*/ 2700939 w 3924529"/>
              <a:gd name="connsiteY376" fmla="*/ 2644356 h 3439237"/>
              <a:gd name="connsiteX377" fmla="*/ 2651205 w 3924529"/>
              <a:gd name="connsiteY377" fmla="*/ 2639299 h 3439237"/>
              <a:gd name="connsiteX378" fmla="*/ 2613552 w 3924529"/>
              <a:gd name="connsiteY378" fmla="*/ 2623001 h 3439237"/>
              <a:gd name="connsiteX379" fmla="*/ 2589668 w 3924529"/>
              <a:gd name="connsiteY379" fmla="*/ 2594341 h 3439237"/>
              <a:gd name="connsiteX380" fmla="*/ 2581239 w 3924529"/>
              <a:gd name="connsiteY380" fmla="*/ 2552193 h 3439237"/>
              <a:gd name="connsiteX381" fmla="*/ 2591073 w 3924529"/>
              <a:gd name="connsiteY381" fmla="*/ 2509763 h 3439237"/>
              <a:gd name="connsiteX382" fmla="*/ 2617767 w 3924529"/>
              <a:gd name="connsiteY382" fmla="*/ 2479417 h 3439237"/>
              <a:gd name="connsiteX383" fmla="*/ 2656543 w 3924529"/>
              <a:gd name="connsiteY383" fmla="*/ 2461434 h 3439237"/>
              <a:gd name="connsiteX384" fmla="*/ 2702625 w 3924529"/>
              <a:gd name="connsiteY384" fmla="*/ 2455533 h 3439237"/>
              <a:gd name="connsiteX385" fmla="*/ 2732129 w 3924529"/>
              <a:gd name="connsiteY385" fmla="*/ 2456376 h 3439237"/>
              <a:gd name="connsiteX386" fmla="*/ 2751517 w 3924529"/>
              <a:gd name="connsiteY386" fmla="*/ 2458343 h 3439237"/>
              <a:gd name="connsiteX387" fmla="*/ 2751517 w 3924529"/>
              <a:gd name="connsiteY387" fmla="*/ 2447665 h 3439237"/>
              <a:gd name="connsiteX388" fmla="*/ 2734658 w 3924529"/>
              <a:gd name="connsiteY388" fmla="*/ 2401583 h 3439237"/>
              <a:gd name="connsiteX389" fmla="*/ 2685766 w 3924529"/>
              <a:gd name="connsiteY389" fmla="*/ 2388658 h 3439237"/>
              <a:gd name="connsiteX390" fmla="*/ 2648957 w 3924529"/>
              <a:gd name="connsiteY390" fmla="*/ 2391749 h 3439237"/>
              <a:gd name="connsiteX391" fmla="*/ 2615519 w 3924529"/>
              <a:gd name="connsiteY391" fmla="*/ 2399897 h 3439237"/>
              <a:gd name="connsiteX392" fmla="*/ 2604842 w 3924529"/>
              <a:gd name="connsiteY392" fmla="*/ 2355501 h 3439237"/>
              <a:gd name="connsiteX393" fmla="*/ 2646990 w 3924529"/>
              <a:gd name="connsiteY393" fmla="*/ 2345948 h 3439237"/>
              <a:gd name="connsiteX394" fmla="*/ 2691386 w 3924529"/>
              <a:gd name="connsiteY394" fmla="*/ 2342576 h 3439237"/>
              <a:gd name="connsiteX395" fmla="*/ 2257875 w 3924529"/>
              <a:gd name="connsiteY395" fmla="*/ 2342576 h 3439237"/>
              <a:gd name="connsiteX396" fmla="*/ 2330931 w 3924529"/>
              <a:gd name="connsiteY396" fmla="*/ 2370956 h 3439237"/>
              <a:gd name="connsiteX397" fmla="*/ 2354534 w 3924529"/>
              <a:gd name="connsiteY397" fmla="*/ 2454971 h 3439237"/>
              <a:gd name="connsiteX398" fmla="*/ 2354534 w 3924529"/>
              <a:gd name="connsiteY398" fmla="*/ 2637613 h 3439237"/>
              <a:gd name="connsiteX399" fmla="*/ 2340485 w 3924529"/>
              <a:gd name="connsiteY399" fmla="*/ 2639299 h 3439237"/>
              <a:gd name="connsiteX400" fmla="*/ 2326435 w 3924529"/>
              <a:gd name="connsiteY400" fmla="*/ 2639861 h 3439237"/>
              <a:gd name="connsiteX401" fmla="*/ 2312667 w 3924529"/>
              <a:gd name="connsiteY401" fmla="*/ 2639299 h 3439237"/>
              <a:gd name="connsiteX402" fmla="*/ 2298899 w 3924529"/>
              <a:gd name="connsiteY402" fmla="*/ 2637613 h 3439237"/>
              <a:gd name="connsiteX403" fmla="*/ 2298899 w 3924529"/>
              <a:gd name="connsiteY403" fmla="*/ 2470144 h 3439237"/>
              <a:gd name="connsiteX404" fmla="*/ 2286535 w 3924529"/>
              <a:gd name="connsiteY404" fmla="*/ 2411418 h 3439237"/>
              <a:gd name="connsiteX405" fmla="*/ 2247197 w 3924529"/>
              <a:gd name="connsiteY405" fmla="*/ 2392592 h 3439237"/>
              <a:gd name="connsiteX406" fmla="*/ 2217412 w 3924529"/>
              <a:gd name="connsiteY406" fmla="*/ 2398211 h 3439237"/>
              <a:gd name="connsiteX407" fmla="*/ 2192685 w 3924529"/>
              <a:gd name="connsiteY407" fmla="*/ 2415633 h 3439237"/>
              <a:gd name="connsiteX408" fmla="*/ 2175545 w 3924529"/>
              <a:gd name="connsiteY408" fmla="*/ 2446260 h 3439237"/>
              <a:gd name="connsiteX409" fmla="*/ 2169083 w 3924529"/>
              <a:gd name="connsiteY409" fmla="*/ 2491499 h 3439237"/>
              <a:gd name="connsiteX410" fmla="*/ 2169083 w 3924529"/>
              <a:gd name="connsiteY410" fmla="*/ 2637613 h 3439237"/>
              <a:gd name="connsiteX411" fmla="*/ 2155314 w 3924529"/>
              <a:gd name="connsiteY411" fmla="*/ 2639299 h 3439237"/>
              <a:gd name="connsiteX412" fmla="*/ 2141546 w 3924529"/>
              <a:gd name="connsiteY412" fmla="*/ 2639861 h 3439237"/>
              <a:gd name="connsiteX413" fmla="*/ 2127496 w 3924529"/>
              <a:gd name="connsiteY413" fmla="*/ 2639299 h 3439237"/>
              <a:gd name="connsiteX414" fmla="*/ 2113447 w 3924529"/>
              <a:gd name="connsiteY414" fmla="*/ 2637613 h 3439237"/>
              <a:gd name="connsiteX415" fmla="*/ 2113447 w 3924529"/>
              <a:gd name="connsiteY415" fmla="*/ 2349320 h 3439237"/>
              <a:gd name="connsiteX416" fmla="*/ 2125529 w 3924529"/>
              <a:gd name="connsiteY416" fmla="*/ 2347634 h 3439237"/>
              <a:gd name="connsiteX417" fmla="*/ 2137612 w 3924529"/>
              <a:gd name="connsiteY417" fmla="*/ 2347072 h 3439237"/>
              <a:gd name="connsiteX418" fmla="*/ 2149132 w 3924529"/>
              <a:gd name="connsiteY418" fmla="*/ 2347634 h 3439237"/>
              <a:gd name="connsiteX419" fmla="*/ 2160653 w 3924529"/>
              <a:gd name="connsiteY419" fmla="*/ 2349320 h 3439237"/>
              <a:gd name="connsiteX420" fmla="*/ 2164025 w 3924529"/>
              <a:gd name="connsiteY420" fmla="*/ 2372080 h 3439237"/>
              <a:gd name="connsiteX421" fmla="*/ 2165711 w 3924529"/>
              <a:gd name="connsiteY421" fmla="*/ 2395964 h 3439237"/>
              <a:gd name="connsiteX422" fmla="*/ 2180041 w 3924529"/>
              <a:gd name="connsiteY422" fmla="*/ 2376856 h 3439237"/>
              <a:gd name="connsiteX423" fmla="*/ 2199991 w 3924529"/>
              <a:gd name="connsiteY423" fmla="*/ 2359716 h 3439237"/>
              <a:gd name="connsiteX424" fmla="*/ 2225842 w 3924529"/>
              <a:gd name="connsiteY424" fmla="*/ 2347353 h 3439237"/>
              <a:gd name="connsiteX425" fmla="*/ 2257875 w 3924529"/>
              <a:gd name="connsiteY425" fmla="*/ 2342576 h 3439237"/>
              <a:gd name="connsiteX426" fmla="*/ 1936749 w 3924529"/>
              <a:gd name="connsiteY426" fmla="*/ 2342576 h 3439237"/>
              <a:gd name="connsiteX427" fmla="*/ 1989012 w 3924529"/>
              <a:gd name="connsiteY427" fmla="*/ 2352691 h 3439237"/>
              <a:gd name="connsiteX428" fmla="*/ 2026665 w 3924529"/>
              <a:gd name="connsiteY428" fmla="*/ 2380509 h 3439237"/>
              <a:gd name="connsiteX429" fmla="*/ 2049706 w 3924529"/>
              <a:gd name="connsiteY429" fmla="*/ 2422657 h 3439237"/>
              <a:gd name="connsiteX430" fmla="*/ 2057573 w 3924529"/>
              <a:gd name="connsiteY430" fmla="*/ 2475764 h 3439237"/>
              <a:gd name="connsiteX431" fmla="*/ 2057011 w 3924529"/>
              <a:gd name="connsiteY431" fmla="*/ 2492342 h 3439237"/>
              <a:gd name="connsiteX432" fmla="*/ 2055887 w 3924529"/>
              <a:gd name="connsiteY432" fmla="*/ 2507235 h 3439237"/>
              <a:gd name="connsiteX433" fmla="*/ 1859758 w 3924529"/>
              <a:gd name="connsiteY433" fmla="*/ 2507235 h 3439237"/>
              <a:gd name="connsiteX434" fmla="*/ 1884204 w 3924529"/>
              <a:gd name="connsiteY434" fmla="*/ 2576357 h 3439237"/>
              <a:gd name="connsiteX435" fmla="*/ 1953046 w 3924529"/>
              <a:gd name="connsiteY435" fmla="*/ 2598275 h 3439237"/>
              <a:gd name="connsiteX436" fmla="*/ 2028913 w 3924529"/>
              <a:gd name="connsiteY436" fmla="*/ 2584225 h 3439237"/>
              <a:gd name="connsiteX437" fmla="*/ 2036218 w 3924529"/>
              <a:gd name="connsiteY437" fmla="*/ 2604737 h 3439237"/>
              <a:gd name="connsiteX438" fmla="*/ 2039590 w 3924529"/>
              <a:gd name="connsiteY438" fmla="*/ 2628621 h 3439237"/>
              <a:gd name="connsiteX439" fmla="*/ 1998847 w 3924529"/>
              <a:gd name="connsiteY439" fmla="*/ 2640423 h 3439237"/>
              <a:gd name="connsiteX440" fmla="*/ 1949674 w 3924529"/>
              <a:gd name="connsiteY440" fmla="*/ 2644356 h 3439237"/>
              <a:gd name="connsiteX441" fmla="*/ 1882237 w 3924529"/>
              <a:gd name="connsiteY441" fmla="*/ 2633398 h 3439237"/>
              <a:gd name="connsiteX442" fmla="*/ 1835874 w 3924529"/>
              <a:gd name="connsiteY442" fmla="*/ 2602489 h 3439237"/>
              <a:gd name="connsiteX443" fmla="*/ 1809180 w 3924529"/>
              <a:gd name="connsiteY443" fmla="*/ 2555283 h 3439237"/>
              <a:gd name="connsiteX444" fmla="*/ 1800751 w 3924529"/>
              <a:gd name="connsiteY444" fmla="*/ 2495433 h 3439237"/>
              <a:gd name="connsiteX445" fmla="*/ 1808899 w 3924529"/>
              <a:gd name="connsiteY445" fmla="*/ 2435583 h 3439237"/>
              <a:gd name="connsiteX446" fmla="*/ 1833907 w 3924529"/>
              <a:gd name="connsiteY446" fmla="*/ 2387253 h 3439237"/>
              <a:gd name="connsiteX447" fmla="*/ 1876336 w 3924529"/>
              <a:gd name="connsiteY447" fmla="*/ 2354658 h 3439237"/>
              <a:gd name="connsiteX448" fmla="*/ 1936749 w 3924529"/>
              <a:gd name="connsiteY448" fmla="*/ 2342576 h 3439237"/>
              <a:gd name="connsiteX449" fmla="*/ 1676707 w 3924529"/>
              <a:gd name="connsiteY449" fmla="*/ 2342576 h 3439237"/>
              <a:gd name="connsiteX450" fmla="*/ 1719698 w 3924529"/>
              <a:gd name="connsiteY450" fmla="*/ 2346791 h 3439237"/>
              <a:gd name="connsiteX451" fmla="*/ 1756507 w 3924529"/>
              <a:gd name="connsiteY451" fmla="*/ 2356625 h 3439237"/>
              <a:gd name="connsiteX452" fmla="*/ 1752292 w 3924529"/>
              <a:gd name="connsiteY452" fmla="*/ 2379104 h 3439237"/>
              <a:gd name="connsiteX453" fmla="*/ 1744706 w 3924529"/>
              <a:gd name="connsiteY453" fmla="*/ 2399897 h 3439237"/>
              <a:gd name="connsiteX454" fmla="*/ 1715202 w 3924529"/>
              <a:gd name="connsiteY454" fmla="*/ 2391187 h 3439237"/>
              <a:gd name="connsiteX455" fmla="*/ 1678393 w 3924529"/>
              <a:gd name="connsiteY455" fmla="*/ 2386972 h 3439237"/>
              <a:gd name="connsiteX456" fmla="*/ 1641583 w 3924529"/>
              <a:gd name="connsiteY456" fmla="*/ 2394278 h 3439237"/>
              <a:gd name="connsiteX457" fmla="*/ 1625567 w 3924529"/>
              <a:gd name="connsiteY457" fmla="*/ 2420128 h 3439237"/>
              <a:gd name="connsiteX458" fmla="*/ 1629501 w 3924529"/>
              <a:gd name="connsiteY458" fmla="*/ 2436426 h 3439237"/>
              <a:gd name="connsiteX459" fmla="*/ 1640178 w 3924529"/>
              <a:gd name="connsiteY459" fmla="*/ 2447946 h 3439237"/>
              <a:gd name="connsiteX460" fmla="*/ 1655633 w 3924529"/>
              <a:gd name="connsiteY460" fmla="*/ 2456095 h 3439237"/>
              <a:gd name="connsiteX461" fmla="*/ 1674459 w 3924529"/>
              <a:gd name="connsiteY461" fmla="*/ 2462839 h 3439237"/>
              <a:gd name="connsiteX462" fmla="*/ 1699186 w 3924529"/>
              <a:gd name="connsiteY462" fmla="*/ 2471268 h 3439237"/>
              <a:gd name="connsiteX463" fmla="*/ 1724755 w 3924529"/>
              <a:gd name="connsiteY463" fmla="*/ 2481946 h 3439237"/>
              <a:gd name="connsiteX464" fmla="*/ 1745549 w 3924529"/>
              <a:gd name="connsiteY464" fmla="*/ 2497400 h 3439237"/>
              <a:gd name="connsiteX465" fmla="*/ 1759598 w 3924529"/>
              <a:gd name="connsiteY465" fmla="*/ 2519879 h 3439237"/>
              <a:gd name="connsiteX466" fmla="*/ 1764937 w 3924529"/>
              <a:gd name="connsiteY466" fmla="*/ 2551631 h 3439237"/>
              <a:gd name="connsiteX467" fmla="*/ 1756507 w 3924529"/>
              <a:gd name="connsiteY467" fmla="*/ 2589564 h 3439237"/>
              <a:gd name="connsiteX468" fmla="*/ 1732623 w 3924529"/>
              <a:gd name="connsiteY468" fmla="*/ 2618787 h 3439237"/>
              <a:gd name="connsiteX469" fmla="*/ 1695252 w 3924529"/>
              <a:gd name="connsiteY469" fmla="*/ 2637613 h 3439237"/>
              <a:gd name="connsiteX470" fmla="*/ 1646922 w 3924529"/>
              <a:gd name="connsiteY470" fmla="*/ 2644356 h 3439237"/>
              <a:gd name="connsiteX471" fmla="*/ 1599716 w 3924529"/>
              <a:gd name="connsiteY471" fmla="*/ 2640704 h 3439237"/>
              <a:gd name="connsiteX472" fmla="*/ 1562064 w 3924529"/>
              <a:gd name="connsiteY472" fmla="*/ 2630869 h 3439237"/>
              <a:gd name="connsiteX473" fmla="*/ 1566840 w 3924529"/>
              <a:gd name="connsiteY473" fmla="*/ 2608109 h 3439237"/>
              <a:gd name="connsiteX474" fmla="*/ 1574989 w 3924529"/>
              <a:gd name="connsiteY474" fmla="*/ 2585349 h 3439237"/>
              <a:gd name="connsiteX475" fmla="*/ 1608427 w 3924529"/>
              <a:gd name="connsiteY475" fmla="*/ 2595184 h 3439237"/>
              <a:gd name="connsiteX476" fmla="*/ 1644674 w 3924529"/>
              <a:gd name="connsiteY476" fmla="*/ 2598837 h 3439237"/>
              <a:gd name="connsiteX477" fmla="*/ 1669401 w 3924529"/>
              <a:gd name="connsiteY477" fmla="*/ 2596027 h 3439237"/>
              <a:gd name="connsiteX478" fmla="*/ 1689913 w 3924529"/>
              <a:gd name="connsiteY478" fmla="*/ 2587597 h 3439237"/>
              <a:gd name="connsiteX479" fmla="*/ 1703962 w 3924529"/>
              <a:gd name="connsiteY479" fmla="*/ 2573829 h 3439237"/>
              <a:gd name="connsiteX480" fmla="*/ 1709301 w 3924529"/>
              <a:gd name="connsiteY480" fmla="*/ 2555564 h 3439237"/>
              <a:gd name="connsiteX481" fmla="*/ 1705086 w 3924529"/>
              <a:gd name="connsiteY481" fmla="*/ 2537019 h 3439237"/>
              <a:gd name="connsiteX482" fmla="*/ 1693847 w 3924529"/>
              <a:gd name="connsiteY482" fmla="*/ 2524656 h 3439237"/>
              <a:gd name="connsiteX483" fmla="*/ 1677550 w 3924529"/>
              <a:gd name="connsiteY483" fmla="*/ 2515945 h 3439237"/>
              <a:gd name="connsiteX484" fmla="*/ 1657599 w 3924529"/>
              <a:gd name="connsiteY484" fmla="*/ 2508921 h 3439237"/>
              <a:gd name="connsiteX485" fmla="*/ 1637930 w 3924529"/>
              <a:gd name="connsiteY485" fmla="*/ 2501615 h 3439237"/>
              <a:gd name="connsiteX486" fmla="*/ 1585667 w 3924529"/>
              <a:gd name="connsiteY486" fmla="*/ 2471268 h 3439237"/>
              <a:gd name="connsiteX487" fmla="*/ 1569369 w 3924529"/>
              <a:gd name="connsiteY487" fmla="*/ 2425748 h 3439237"/>
              <a:gd name="connsiteX488" fmla="*/ 1596625 w 3924529"/>
              <a:gd name="connsiteY488" fmla="*/ 2365055 h 3439237"/>
              <a:gd name="connsiteX489" fmla="*/ 1676707 w 3924529"/>
              <a:gd name="connsiteY489" fmla="*/ 2342576 h 3439237"/>
              <a:gd name="connsiteX490" fmla="*/ 1403349 w 3924529"/>
              <a:gd name="connsiteY490" fmla="*/ 2342576 h 3439237"/>
              <a:gd name="connsiteX491" fmla="*/ 1455612 w 3924529"/>
              <a:gd name="connsiteY491" fmla="*/ 2352691 h 3439237"/>
              <a:gd name="connsiteX492" fmla="*/ 1493265 w 3924529"/>
              <a:gd name="connsiteY492" fmla="*/ 2380509 h 3439237"/>
              <a:gd name="connsiteX493" fmla="*/ 1516306 w 3924529"/>
              <a:gd name="connsiteY493" fmla="*/ 2422657 h 3439237"/>
              <a:gd name="connsiteX494" fmla="*/ 1524173 w 3924529"/>
              <a:gd name="connsiteY494" fmla="*/ 2475764 h 3439237"/>
              <a:gd name="connsiteX495" fmla="*/ 1523611 w 3924529"/>
              <a:gd name="connsiteY495" fmla="*/ 2492342 h 3439237"/>
              <a:gd name="connsiteX496" fmla="*/ 1522487 w 3924529"/>
              <a:gd name="connsiteY496" fmla="*/ 2507235 h 3439237"/>
              <a:gd name="connsiteX497" fmla="*/ 1326358 w 3924529"/>
              <a:gd name="connsiteY497" fmla="*/ 2507235 h 3439237"/>
              <a:gd name="connsiteX498" fmla="*/ 1350804 w 3924529"/>
              <a:gd name="connsiteY498" fmla="*/ 2576357 h 3439237"/>
              <a:gd name="connsiteX499" fmla="*/ 1419646 w 3924529"/>
              <a:gd name="connsiteY499" fmla="*/ 2598275 h 3439237"/>
              <a:gd name="connsiteX500" fmla="*/ 1495513 w 3924529"/>
              <a:gd name="connsiteY500" fmla="*/ 2584225 h 3439237"/>
              <a:gd name="connsiteX501" fmla="*/ 1502818 w 3924529"/>
              <a:gd name="connsiteY501" fmla="*/ 2604737 h 3439237"/>
              <a:gd name="connsiteX502" fmla="*/ 1506190 w 3924529"/>
              <a:gd name="connsiteY502" fmla="*/ 2628621 h 3439237"/>
              <a:gd name="connsiteX503" fmla="*/ 1465447 w 3924529"/>
              <a:gd name="connsiteY503" fmla="*/ 2640423 h 3439237"/>
              <a:gd name="connsiteX504" fmla="*/ 1416274 w 3924529"/>
              <a:gd name="connsiteY504" fmla="*/ 2644356 h 3439237"/>
              <a:gd name="connsiteX505" fmla="*/ 1348837 w 3924529"/>
              <a:gd name="connsiteY505" fmla="*/ 2633398 h 3439237"/>
              <a:gd name="connsiteX506" fmla="*/ 1302474 w 3924529"/>
              <a:gd name="connsiteY506" fmla="*/ 2602489 h 3439237"/>
              <a:gd name="connsiteX507" fmla="*/ 1275780 w 3924529"/>
              <a:gd name="connsiteY507" fmla="*/ 2555283 h 3439237"/>
              <a:gd name="connsiteX508" fmla="*/ 1267351 w 3924529"/>
              <a:gd name="connsiteY508" fmla="*/ 2495433 h 3439237"/>
              <a:gd name="connsiteX509" fmla="*/ 1275499 w 3924529"/>
              <a:gd name="connsiteY509" fmla="*/ 2435583 h 3439237"/>
              <a:gd name="connsiteX510" fmla="*/ 1300507 w 3924529"/>
              <a:gd name="connsiteY510" fmla="*/ 2387253 h 3439237"/>
              <a:gd name="connsiteX511" fmla="*/ 1342936 w 3924529"/>
              <a:gd name="connsiteY511" fmla="*/ 2354658 h 3439237"/>
              <a:gd name="connsiteX512" fmla="*/ 1403349 w 3924529"/>
              <a:gd name="connsiteY512" fmla="*/ 2342576 h 3439237"/>
              <a:gd name="connsiteX513" fmla="*/ 2936702 w 3924529"/>
              <a:gd name="connsiteY513" fmla="*/ 2277949 h 3439237"/>
              <a:gd name="connsiteX514" fmla="*/ 2941198 w 3924529"/>
              <a:gd name="connsiteY514" fmla="*/ 2277949 h 3439237"/>
              <a:gd name="connsiteX515" fmla="*/ 2941198 w 3924529"/>
              <a:gd name="connsiteY515" fmla="*/ 2349320 h 3439237"/>
              <a:gd name="connsiteX516" fmla="*/ 3014255 w 3924529"/>
              <a:gd name="connsiteY516" fmla="*/ 2349320 h 3439237"/>
              <a:gd name="connsiteX517" fmla="*/ 3016503 w 3924529"/>
              <a:gd name="connsiteY517" fmla="*/ 2370675 h 3439237"/>
              <a:gd name="connsiteX518" fmla="*/ 3015941 w 3924529"/>
              <a:gd name="connsiteY518" fmla="*/ 2382476 h 3439237"/>
              <a:gd name="connsiteX519" fmla="*/ 3014255 w 3924529"/>
              <a:gd name="connsiteY519" fmla="*/ 2393716 h 3439237"/>
              <a:gd name="connsiteX520" fmla="*/ 2941198 w 3924529"/>
              <a:gd name="connsiteY520" fmla="*/ 2393716 h 3439237"/>
              <a:gd name="connsiteX521" fmla="*/ 2941198 w 3924529"/>
              <a:gd name="connsiteY521" fmla="*/ 2525218 h 3439237"/>
              <a:gd name="connsiteX522" fmla="*/ 2943165 w 3924529"/>
              <a:gd name="connsiteY522" fmla="*/ 2562870 h 3439237"/>
              <a:gd name="connsiteX523" fmla="*/ 2949909 w 3924529"/>
              <a:gd name="connsiteY523" fmla="*/ 2584506 h 3439237"/>
              <a:gd name="connsiteX524" fmla="*/ 2962834 w 3924529"/>
              <a:gd name="connsiteY524" fmla="*/ 2594622 h 3439237"/>
              <a:gd name="connsiteX525" fmla="*/ 2983346 w 3924529"/>
              <a:gd name="connsiteY525" fmla="*/ 2597151 h 3439237"/>
              <a:gd name="connsiteX526" fmla="*/ 3001329 w 3924529"/>
              <a:gd name="connsiteY526" fmla="*/ 2595746 h 3439237"/>
              <a:gd name="connsiteX527" fmla="*/ 3016503 w 3924529"/>
              <a:gd name="connsiteY527" fmla="*/ 2592655 h 3439237"/>
              <a:gd name="connsiteX528" fmla="*/ 3021279 w 3924529"/>
              <a:gd name="connsiteY528" fmla="*/ 2615696 h 3439237"/>
              <a:gd name="connsiteX529" fmla="*/ 3022122 w 3924529"/>
              <a:gd name="connsiteY529" fmla="*/ 2636489 h 3439237"/>
              <a:gd name="connsiteX530" fmla="*/ 2998519 w 3924529"/>
              <a:gd name="connsiteY530" fmla="*/ 2640704 h 3439237"/>
              <a:gd name="connsiteX531" fmla="*/ 2972106 w 3924529"/>
              <a:gd name="connsiteY531" fmla="*/ 2642109 h 3439237"/>
              <a:gd name="connsiteX532" fmla="*/ 2908884 w 3924529"/>
              <a:gd name="connsiteY532" fmla="*/ 2622439 h 3439237"/>
              <a:gd name="connsiteX533" fmla="*/ 2886124 w 3924529"/>
              <a:gd name="connsiteY533" fmla="*/ 2557250 h 3439237"/>
              <a:gd name="connsiteX534" fmla="*/ 2886124 w 3924529"/>
              <a:gd name="connsiteY534" fmla="*/ 2393716 h 3439237"/>
              <a:gd name="connsiteX535" fmla="*/ 2842290 w 3924529"/>
              <a:gd name="connsiteY535" fmla="*/ 2393716 h 3439237"/>
              <a:gd name="connsiteX536" fmla="*/ 2840042 w 3924529"/>
              <a:gd name="connsiteY536" fmla="*/ 2385848 h 3439237"/>
              <a:gd name="connsiteX537" fmla="*/ 2479502 w 3924529"/>
              <a:gd name="connsiteY537" fmla="*/ 2277949 h 3439237"/>
              <a:gd name="connsiteX538" fmla="*/ 2483998 w 3924529"/>
              <a:gd name="connsiteY538" fmla="*/ 2277949 h 3439237"/>
              <a:gd name="connsiteX539" fmla="*/ 2483998 w 3924529"/>
              <a:gd name="connsiteY539" fmla="*/ 2349320 h 3439237"/>
              <a:gd name="connsiteX540" fmla="*/ 2557055 w 3924529"/>
              <a:gd name="connsiteY540" fmla="*/ 2349320 h 3439237"/>
              <a:gd name="connsiteX541" fmla="*/ 2559303 w 3924529"/>
              <a:gd name="connsiteY541" fmla="*/ 2370675 h 3439237"/>
              <a:gd name="connsiteX542" fmla="*/ 2558741 w 3924529"/>
              <a:gd name="connsiteY542" fmla="*/ 2382476 h 3439237"/>
              <a:gd name="connsiteX543" fmla="*/ 2557055 w 3924529"/>
              <a:gd name="connsiteY543" fmla="*/ 2393716 h 3439237"/>
              <a:gd name="connsiteX544" fmla="*/ 2483998 w 3924529"/>
              <a:gd name="connsiteY544" fmla="*/ 2393716 h 3439237"/>
              <a:gd name="connsiteX545" fmla="*/ 2483998 w 3924529"/>
              <a:gd name="connsiteY545" fmla="*/ 2525218 h 3439237"/>
              <a:gd name="connsiteX546" fmla="*/ 2485965 w 3924529"/>
              <a:gd name="connsiteY546" fmla="*/ 2562870 h 3439237"/>
              <a:gd name="connsiteX547" fmla="*/ 2492709 w 3924529"/>
              <a:gd name="connsiteY547" fmla="*/ 2584506 h 3439237"/>
              <a:gd name="connsiteX548" fmla="*/ 2505634 w 3924529"/>
              <a:gd name="connsiteY548" fmla="*/ 2594622 h 3439237"/>
              <a:gd name="connsiteX549" fmla="*/ 2526146 w 3924529"/>
              <a:gd name="connsiteY549" fmla="*/ 2597151 h 3439237"/>
              <a:gd name="connsiteX550" fmla="*/ 2544129 w 3924529"/>
              <a:gd name="connsiteY550" fmla="*/ 2595746 h 3439237"/>
              <a:gd name="connsiteX551" fmla="*/ 2559303 w 3924529"/>
              <a:gd name="connsiteY551" fmla="*/ 2592655 h 3439237"/>
              <a:gd name="connsiteX552" fmla="*/ 2564079 w 3924529"/>
              <a:gd name="connsiteY552" fmla="*/ 2615696 h 3439237"/>
              <a:gd name="connsiteX553" fmla="*/ 2564922 w 3924529"/>
              <a:gd name="connsiteY553" fmla="*/ 2636489 h 3439237"/>
              <a:gd name="connsiteX554" fmla="*/ 2541319 w 3924529"/>
              <a:gd name="connsiteY554" fmla="*/ 2640704 h 3439237"/>
              <a:gd name="connsiteX555" fmla="*/ 2514906 w 3924529"/>
              <a:gd name="connsiteY555" fmla="*/ 2642109 h 3439237"/>
              <a:gd name="connsiteX556" fmla="*/ 2451684 w 3924529"/>
              <a:gd name="connsiteY556" fmla="*/ 2622439 h 3439237"/>
              <a:gd name="connsiteX557" fmla="*/ 2428924 w 3924529"/>
              <a:gd name="connsiteY557" fmla="*/ 2557250 h 3439237"/>
              <a:gd name="connsiteX558" fmla="*/ 2428924 w 3924529"/>
              <a:gd name="connsiteY558" fmla="*/ 2393716 h 3439237"/>
              <a:gd name="connsiteX559" fmla="*/ 2385090 w 3924529"/>
              <a:gd name="connsiteY559" fmla="*/ 2393716 h 3439237"/>
              <a:gd name="connsiteX560" fmla="*/ 2382842 w 3924529"/>
              <a:gd name="connsiteY560" fmla="*/ 2385848 h 3439237"/>
              <a:gd name="connsiteX561" fmla="*/ 897343 w 3924529"/>
              <a:gd name="connsiteY561" fmla="*/ 2276263 h 3439237"/>
              <a:gd name="connsiteX562" fmla="*/ 860814 w 3924529"/>
              <a:gd name="connsiteY562" fmla="*/ 2277949 h 3439237"/>
              <a:gd name="connsiteX563" fmla="*/ 860814 w 3924529"/>
              <a:gd name="connsiteY563" fmla="*/ 2441483 h 3439237"/>
              <a:gd name="connsiteX564" fmla="*/ 876549 w 3924529"/>
              <a:gd name="connsiteY564" fmla="*/ 2443169 h 3439237"/>
              <a:gd name="connsiteX565" fmla="*/ 896219 w 3924529"/>
              <a:gd name="connsiteY565" fmla="*/ 2443731 h 3439237"/>
              <a:gd name="connsiteX566" fmla="*/ 930780 w 3924529"/>
              <a:gd name="connsiteY566" fmla="*/ 2440079 h 3439237"/>
              <a:gd name="connsiteX567" fmla="*/ 961408 w 3924529"/>
              <a:gd name="connsiteY567" fmla="*/ 2426872 h 3439237"/>
              <a:gd name="connsiteX568" fmla="*/ 983044 w 3924529"/>
              <a:gd name="connsiteY568" fmla="*/ 2400740 h 3439237"/>
              <a:gd name="connsiteX569" fmla="*/ 991192 w 3924529"/>
              <a:gd name="connsiteY569" fmla="*/ 2357749 h 3439237"/>
              <a:gd name="connsiteX570" fmla="*/ 984168 w 3924529"/>
              <a:gd name="connsiteY570" fmla="*/ 2318973 h 3439237"/>
              <a:gd name="connsiteX571" fmla="*/ 964779 w 3924529"/>
              <a:gd name="connsiteY571" fmla="*/ 2293684 h 3439237"/>
              <a:gd name="connsiteX572" fmla="*/ 934995 w 3924529"/>
              <a:gd name="connsiteY572" fmla="*/ 2280197 h 3439237"/>
              <a:gd name="connsiteX573" fmla="*/ 897343 w 3924529"/>
              <a:gd name="connsiteY573" fmla="*/ 2276263 h 3439237"/>
              <a:gd name="connsiteX574" fmla="*/ 3091264 w 3924529"/>
              <a:gd name="connsiteY574" fmla="*/ 2226809 h 3439237"/>
              <a:gd name="connsiteX575" fmla="*/ 3105876 w 3924529"/>
              <a:gd name="connsiteY575" fmla="*/ 2227371 h 3439237"/>
              <a:gd name="connsiteX576" fmla="*/ 3121049 w 3924529"/>
              <a:gd name="connsiteY576" fmla="*/ 2229057 h 3439237"/>
              <a:gd name="connsiteX577" fmla="*/ 3122454 w 3924529"/>
              <a:gd name="connsiteY577" fmla="*/ 2243106 h 3439237"/>
              <a:gd name="connsiteX578" fmla="*/ 3122735 w 3924529"/>
              <a:gd name="connsiteY578" fmla="*/ 2257156 h 3439237"/>
              <a:gd name="connsiteX579" fmla="*/ 3122454 w 3924529"/>
              <a:gd name="connsiteY579" fmla="*/ 2271205 h 3439237"/>
              <a:gd name="connsiteX580" fmla="*/ 3121049 w 3924529"/>
              <a:gd name="connsiteY580" fmla="*/ 2285817 h 3439237"/>
              <a:gd name="connsiteX581" fmla="*/ 3106157 w 3924529"/>
              <a:gd name="connsiteY581" fmla="*/ 2287502 h 3439237"/>
              <a:gd name="connsiteX582" fmla="*/ 3091826 w 3924529"/>
              <a:gd name="connsiteY582" fmla="*/ 2288064 h 3439237"/>
              <a:gd name="connsiteX583" fmla="*/ 3076653 w 3924529"/>
              <a:gd name="connsiteY583" fmla="*/ 2287502 h 3439237"/>
              <a:gd name="connsiteX584" fmla="*/ 3060918 w 3924529"/>
              <a:gd name="connsiteY584" fmla="*/ 2285817 h 3439237"/>
              <a:gd name="connsiteX585" fmla="*/ 3059513 w 3924529"/>
              <a:gd name="connsiteY585" fmla="*/ 2271205 h 3439237"/>
              <a:gd name="connsiteX586" fmla="*/ 3059232 w 3924529"/>
              <a:gd name="connsiteY586" fmla="*/ 2257156 h 3439237"/>
              <a:gd name="connsiteX587" fmla="*/ 3059513 w 3924529"/>
              <a:gd name="connsiteY587" fmla="*/ 2243106 h 3439237"/>
              <a:gd name="connsiteX588" fmla="*/ 3060918 w 3924529"/>
              <a:gd name="connsiteY588" fmla="*/ 2229057 h 3439237"/>
              <a:gd name="connsiteX589" fmla="*/ 3076653 w 3924529"/>
              <a:gd name="connsiteY589" fmla="*/ 2227371 h 3439237"/>
              <a:gd name="connsiteX590" fmla="*/ 3091264 w 3924529"/>
              <a:gd name="connsiteY590" fmla="*/ 2226809 h 3439237"/>
              <a:gd name="connsiteX591" fmla="*/ 897343 w 3924529"/>
              <a:gd name="connsiteY591" fmla="*/ 2226809 h 3439237"/>
              <a:gd name="connsiteX592" fmla="*/ 956069 w 3924529"/>
              <a:gd name="connsiteY592" fmla="*/ 2232991 h 3439237"/>
              <a:gd name="connsiteX593" fmla="*/ 1004961 w 3924529"/>
              <a:gd name="connsiteY593" fmla="*/ 2254346 h 3439237"/>
              <a:gd name="connsiteX594" fmla="*/ 1038398 w 3924529"/>
              <a:gd name="connsiteY594" fmla="*/ 2294527 h 3439237"/>
              <a:gd name="connsiteX595" fmla="*/ 1050762 w 3924529"/>
              <a:gd name="connsiteY595" fmla="*/ 2357187 h 3439237"/>
              <a:gd name="connsiteX596" fmla="*/ 1037555 w 3924529"/>
              <a:gd name="connsiteY596" fmla="*/ 2422657 h 3439237"/>
              <a:gd name="connsiteX597" fmla="*/ 1002713 w 3924529"/>
              <a:gd name="connsiteY597" fmla="*/ 2464524 h 3439237"/>
              <a:gd name="connsiteX598" fmla="*/ 953540 w 3924529"/>
              <a:gd name="connsiteY598" fmla="*/ 2486722 h 3439237"/>
              <a:gd name="connsiteX599" fmla="*/ 897343 w 3924529"/>
              <a:gd name="connsiteY599" fmla="*/ 2493185 h 3439237"/>
              <a:gd name="connsiteX600" fmla="*/ 878516 w 3924529"/>
              <a:gd name="connsiteY600" fmla="*/ 2492904 h 3439237"/>
              <a:gd name="connsiteX601" fmla="*/ 860814 w 3924529"/>
              <a:gd name="connsiteY601" fmla="*/ 2491499 h 3439237"/>
              <a:gd name="connsiteX602" fmla="*/ 860814 w 3924529"/>
              <a:gd name="connsiteY602" fmla="*/ 2637613 h 3439237"/>
              <a:gd name="connsiteX603" fmla="*/ 832153 w 3924529"/>
              <a:gd name="connsiteY603" fmla="*/ 2639299 h 3439237"/>
              <a:gd name="connsiteX604" fmla="*/ 817823 w 3924529"/>
              <a:gd name="connsiteY604" fmla="*/ 2639018 h 3439237"/>
              <a:gd name="connsiteX605" fmla="*/ 803493 w 3924529"/>
              <a:gd name="connsiteY605" fmla="*/ 2637613 h 3439237"/>
              <a:gd name="connsiteX606" fmla="*/ 803493 w 3924529"/>
              <a:gd name="connsiteY606" fmla="*/ 2232991 h 3439237"/>
              <a:gd name="connsiteX607" fmla="*/ 823443 w 3924529"/>
              <a:gd name="connsiteY607" fmla="*/ 2230743 h 3439237"/>
              <a:gd name="connsiteX608" fmla="*/ 847608 w 3924529"/>
              <a:gd name="connsiteY608" fmla="*/ 2228776 h 3439237"/>
              <a:gd name="connsiteX609" fmla="*/ 872897 w 3924529"/>
              <a:gd name="connsiteY609" fmla="*/ 2227371 h 3439237"/>
              <a:gd name="connsiteX610" fmla="*/ 897343 w 3924529"/>
              <a:gd name="connsiteY610" fmla="*/ 2226809 h 3439237"/>
              <a:gd name="connsiteX611" fmla="*/ 2780264 w 3924529"/>
              <a:gd name="connsiteY611" fmla="*/ 1708765 h 3439237"/>
              <a:gd name="connsiteX612" fmla="*/ 2756380 w 3924529"/>
              <a:gd name="connsiteY612" fmla="*/ 1714104 h 3439237"/>
              <a:gd name="connsiteX613" fmla="*/ 2740364 w 3924529"/>
              <a:gd name="connsiteY613" fmla="*/ 1728715 h 3439237"/>
              <a:gd name="connsiteX614" fmla="*/ 2731373 w 3924529"/>
              <a:gd name="connsiteY614" fmla="*/ 1750351 h 3439237"/>
              <a:gd name="connsiteX615" fmla="*/ 2728563 w 3924529"/>
              <a:gd name="connsiteY615" fmla="*/ 1776764 h 3439237"/>
              <a:gd name="connsiteX616" fmla="*/ 2728563 w 3924529"/>
              <a:gd name="connsiteY616" fmla="*/ 1875672 h 3439237"/>
              <a:gd name="connsiteX617" fmla="*/ 2763405 w 3924529"/>
              <a:gd name="connsiteY617" fmla="*/ 1880168 h 3439237"/>
              <a:gd name="connsiteX618" fmla="*/ 2816793 w 3924529"/>
              <a:gd name="connsiteY618" fmla="*/ 1857689 h 3439237"/>
              <a:gd name="connsiteX619" fmla="*/ 2835338 w 3924529"/>
              <a:gd name="connsiteY619" fmla="*/ 1789690 h 3439237"/>
              <a:gd name="connsiteX620" fmla="*/ 2832528 w 3924529"/>
              <a:gd name="connsiteY620" fmla="*/ 1757376 h 3439237"/>
              <a:gd name="connsiteX621" fmla="*/ 2822974 w 3924529"/>
              <a:gd name="connsiteY621" fmla="*/ 1731806 h 3439237"/>
              <a:gd name="connsiteX622" fmla="*/ 2805834 w 3924529"/>
              <a:gd name="connsiteY622" fmla="*/ 1714947 h 3439237"/>
              <a:gd name="connsiteX623" fmla="*/ 2780264 w 3924529"/>
              <a:gd name="connsiteY623" fmla="*/ 1708765 h 3439237"/>
              <a:gd name="connsiteX624" fmla="*/ 1951589 w 3924529"/>
              <a:gd name="connsiteY624" fmla="*/ 1708765 h 3439237"/>
              <a:gd name="connsiteX625" fmla="*/ 1927705 w 3924529"/>
              <a:gd name="connsiteY625" fmla="*/ 1714104 h 3439237"/>
              <a:gd name="connsiteX626" fmla="*/ 1911689 w 3924529"/>
              <a:gd name="connsiteY626" fmla="*/ 1728715 h 3439237"/>
              <a:gd name="connsiteX627" fmla="*/ 1902697 w 3924529"/>
              <a:gd name="connsiteY627" fmla="*/ 1750351 h 3439237"/>
              <a:gd name="connsiteX628" fmla="*/ 1899888 w 3924529"/>
              <a:gd name="connsiteY628" fmla="*/ 1776764 h 3439237"/>
              <a:gd name="connsiteX629" fmla="*/ 1899888 w 3924529"/>
              <a:gd name="connsiteY629" fmla="*/ 1875672 h 3439237"/>
              <a:gd name="connsiteX630" fmla="*/ 1934730 w 3924529"/>
              <a:gd name="connsiteY630" fmla="*/ 1880168 h 3439237"/>
              <a:gd name="connsiteX631" fmla="*/ 1988118 w 3924529"/>
              <a:gd name="connsiteY631" fmla="*/ 1857689 h 3439237"/>
              <a:gd name="connsiteX632" fmla="*/ 2006663 w 3924529"/>
              <a:gd name="connsiteY632" fmla="*/ 1789690 h 3439237"/>
              <a:gd name="connsiteX633" fmla="*/ 2003853 w 3924529"/>
              <a:gd name="connsiteY633" fmla="*/ 1757376 h 3439237"/>
              <a:gd name="connsiteX634" fmla="*/ 1994299 w 3924529"/>
              <a:gd name="connsiteY634" fmla="*/ 1731806 h 3439237"/>
              <a:gd name="connsiteX635" fmla="*/ 1977159 w 3924529"/>
              <a:gd name="connsiteY635" fmla="*/ 1714947 h 3439237"/>
              <a:gd name="connsiteX636" fmla="*/ 1951589 w 3924529"/>
              <a:gd name="connsiteY636" fmla="*/ 1708765 h 3439237"/>
              <a:gd name="connsiteX637" fmla="*/ 3087846 w 3924529"/>
              <a:gd name="connsiteY637" fmla="*/ 1702583 h 3439237"/>
              <a:gd name="connsiteX638" fmla="*/ 3043169 w 3924529"/>
              <a:gd name="connsiteY638" fmla="*/ 1725905 h 3439237"/>
              <a:gd name="connsiteX639" fmla="*/ 3029401 w 3924529"/>
              <a:gd name="connsiteY639" fmla="*/ 1793062 h 3439237"/>
              <a:gd name="connsiteX640" fmla="*/ 3043169 w 3924529"/>
              <a:gd name="connsiteY640" fmla="*/ 1860218 h 3439237"/>
              <a:gd name="connsiteX641" fmla="*/ 3087846 w 3924529"/>
              <a:gd name="connsiteY641" fmla="*/ 1883540 h 3439237"/>
              <a:gd name="connsiteX642" fmla="*/ 3133085 w 3924529"/>
              <a:gd name="connsiteY642" fmla="*/ 1860218 h 3439237"/>
              <a:gd name="connsiteX643" fmla="*/ 3146853 w 3924529"/>
              <a:gd name="connsiteY643" fmla="*/ 1793062 h 3439237"/>
              <a:gd name="connsiteX644" fmla="*/ 3133085 w 3924529"/>
              <a:gd name="connsiteY644" fmla="*/ 1725905 h 3439237"/>
              <a:gd name="connsiteX645" fmla="*/ 3087846 w 3924529"/>
              <a:gd name="connsiteY645" fmla="*/ 1702583 h 3439237"/>
              <a:gd name="connsiteX646" fmla="*/ 3631895 w 3924529"/>
              <a:gd name="connsiteY646" fmla="*/ 1700897 h 3439237"/>
              <a:gd name="connsiteX647" fmla="*/ 3589185 w 3924529"/>
              <a:gd name="connsiteY647" fmla="*/ 1716633 h 3439237"/>
              <a:gd name="connsiteX648" fmla="*/ 3571764 w 3924529"/>
              <a:gd name="connsiteY648" fmla="*/ 1761029 h 3439237"/>
              <a:gd name="connsiteX649" fmla="*/ 3685282 w 3924529"/>
              <a:gd name="connsiteY649" fmla="*/ 1761029 h 3439237"/>
              <a:gd name="connsiteX650" fmla="*/ 3670390 w 3924529"/>
              <a:gd name="connsiteY650" fmla="*/ 1717476 h 3439237"/>
              <a:gd name="connsiteX651" fmla="*/ 3631895 w 3924529"/>
              <a:gd name="connsiteY651" fmla="*/ 1700897 h 3439237"/>
              <a:gd name="connsiteX652" fmla="*/ 1647456 w 3924529"/>
              <a:gd name="connsiteY652" fmla="*/ 1646948 h 3439237"/>
              <a:gd name="connsiteX653" fmla="*/ 1763223 w 3924529"/>
              <a:gd name="connsiteY653" fmla="*/ 1646948 h 3439237"/>
              <a:gd name="connsiteX654" fmla="*/ 1763223 w 3924529"/>
              <a:gd name="connsiteY654" fmla="*/ 1937489 h 3439237"/>
              <a:gd name="connsiteX655" fmla="*/ 1723885 w 3924529"/>
              <a:gd name="connsiteY655" fmla="*/ 1940861 h 3439237"/>
              <a:gd name="connsiteX656" fmla="*/ 1685109 w 3924529"/>
              <a:gd name="connsiteY656" fmla="*/ 1937489 h 3439237"/>
              <a:gd name="connsiteX657" fmla="*/ 1685109 w 3924529"/>
              <a:gd name="connsiteY657" fmla="*/ 1707641 h 3439237"/>
              <a:gd name="connsiteX658" fmla="*/ 1647456 w 3924529"/>
              <a:gd name="connsiteY658" fmla="*/ 1707641 h 3439237"/>
              <a:gd name="connsiteX659" fmla="*/ 1644927 w 3924529"/>
              <a:gd name="connsiteY659" fmla="*/ 1692187 h 3439237"/>
              <a:gd name="connsiteX660" fmla="*/ 1644084 w 3924529"/>
              <a:gd name="connsiteY660" fmla="*/ 1676732 h 3439237"/>
              <a:gd name="connsiteX661" fmla="*/ 1647456 w 3924529"/>
              <a:gd name="connsiteY661" fmla="*/ 1646948 h 3439237"/>
              <a:gd name="connsiteX662" fmla="*/ 2473493 w 3924529"/>
              <a:gd name="connsiteY662" fmla="*/ 1643576 h 3439237"/>
              <a:gd name="connsiteX663" fmla="*/ 2490071 w 3924529"/>
              <a:gd name="connsiteY663" fmla="*/ 1644700 h 3439237"/>
              <a:gd name="connsiteX664" fmla="*/ 2506087 w 3924529"/>
              <a:gd name="connsiteY664" fmla="*/ 1647510 h 3439237"/>
              <a:gd name="connsiteX665" fmla="*/ 2509178 w 3924529"/>
              <a:gd name="connsiteY665" fmla="*/ 1655658 h 3439237"/>
              <a:gd name="connsiteX666" fmla="*/ 2511707 w 3924529"/>
              <a:gd name="connsiteY666" fmla="*/ 1666898 h 3439237"/>
              <a:gd name="connsiteX667" fmla="*/ 2513674 w 3924529"/>
              <a:gd name="connsiteY667" fmla="*/ 1678699 h 3439237"/>
              <a:gd name="connsiteX668" fmla="*/ 2515079 w 3924529"/>
              <a:gd name="connsiteY668" fmla="*/ 1688534 h 3439237"/>
              <a:gd name="connsiteX669" fmla="*/ 2545425 w 3924529"/>
              <a:gd name="connsiteY669" fmla="*/ 1657344 h 3439237"/>
              <a:gd name="connsiteX670" fmla="*/ 2590383 w 3924529"/>
              <a:gd name="connsiteY670" fmla="*/ 1643576 h 3439237"/>
              <a:gd name="connsiteX671" fmla="*/ 2603309 w 3924529"/>
              <a:gd name="connsiteY671" fmla="*/ 1644138 h 3439237"/>
              <a:gd name="connsiteX672" fmla="*/ 2613986 w 3924529"/>
              <a:gd name="connsiteY672" fmla="*/ 1645824 h 3439237"/>
              <a:gd name="connsiteX673" fmla="*/ 2615672 w 3924529"/>
              <a:gd name="connsiteY673" fmla="*/ 1658749 h 3439237"/>
              <a:gd name="connsiteX674" fmla="*/ 2616234 w 3924529"/>
              <a:gd name="connsiteY674" fmla="*/ 1673923 h 3439237"/>
              <a:gd name="connsiteX675" fmla="*/ 2615391 w 3924529"/>
              <a:gd name="connsiteY675" fmla="*/ 1694716 h 3439237"/>
              <a:gd name="connsiteX676" fmla="*/ 2612300 w 3924529"/>
              <a:gd name="connsiteY676" fmla="*/ 1716071 h 3439237"/>
              <a:gd name="connsiteX677" fmla="*/ 2598532 w 3924529"/>
              <a:gd name="connsiteY677" fmla="*/ 1714947 h 3439237"/>
              <a:gd name="connsiteX678" fmla="*/ 2589259 w 3924529"/>
              <a:gd name="connsiteY678" fmla="*/ 1714947 h 3439237"/>
              <a:gd name="connsiteX679" fmla="*/ 2567904 w 3924529"/>
              <a:gd name="connsiteY679" fmla="*/ 1716914 h 3439237"/>
              <a:gd name="connsiteX680" fmla="*/ 2545425 w 3924529"/>
              <a:gd name="connsiteY680" fmla="*/ 1727310 h 3439237"/>
              <a:gd name="connsiteX681" fmla="*/ 2527723 w 3924529"/>
              <a:gd name="connsiteY681" fmla="*/ 1752599 h 3439237"/>
              <a:gd name="connsiteX682" fmla="*/ 2520698 w 3924529"/>
              <a:gd name="connsiteY682" fmla="*/ 1799805 h 3439237"/>
              <a:gd name="connsiteX683" fmla="*/ 2520698 w 3924529"/>
              <a:gd name="connsiteY683" fmla="*/ 1938051 h 3439237"/>
              <a:gd name="connsiteX684" fmla="*/ 2500467 w 3924529"/>
              <a:gd name="connsiteY684" fmla="*/ 1940299 h 3439237"/>
              <a:gd name="connsiteX685" fmla="*/ 2480798 w 3924529"/>
              <a:gd name="connsiteY685" fmla="*/ 1940861 h 3439237"/>
              <a:gd name="connsiteX686" fmla="*/ 2461410 w 3924529"/>
              <a:gd name="connsiteY686" fmla="*/ 1940299 h 3439237"/>
              <a:gd name="connsiteX687" fmla="*/ 2440898 w 3924529"/>
              <a:gd name="connsiteY687" fmla="*/ 1938051 h 3439237"/>
              <a:gd name="connsiteX688" fmla="*/ 2440898 w 3924529"/>
              <a:gd name="connsiteY688" fmla="*/ 1646948 h 3439237"/>
              <a:gd name="connsiteX689" fmla="*/ 2456914 w 3924529"/>
              <a:gd name="connsiteY689" fmla="*/ 1644419 h 3439237"/>
              <a:gd name="connsiteX690" fmla="*/ 2473493 w 3924529"/>
              <a:gd name="connsiteY690" fmla="*/ 1643576 h 3439237"/>
              <a:gd name="connsiteX691" fmla="*/ 2170941 w 3924529"/>
              <a:gd name="connsiteY691" fmla="*/ 1643576 h 3439237"/>
              <a:gd name="connsiteX692" fmla="*/ 2210841 w 3924529"/>
              <a:gd name="connsiteY692" fmla="*/ 1646948 h 3439237"/>
              <a:gd name="connsiteX693" fmla="*/ 2210841 w 3924529"/>
              <a:gd name="connsiteY693" fmla="*/ 1800929 h 3439237"/>
              <a:gd name="connsiteX694" fmla="*/ 2214493 w 3924529"/>
              <a:gd name="connsiteY694" fmla="*/ 1838863 h 3439237"/>
              <a:gd name="connsiteX695" fmla="*/ 2225733 w 3924529"/>
              <a:gd name="connsiteY695" fmla="*/ 1862465 h 3439237"/>
              <a:gd name="connsiteX696" fmla="*/ 2244559 w 3924529"/>
              <a:gd name="connsiteY696" fmla="*/ 1874829 h 3439237"/>
              <a:gd name="connsiteX697" fmla="*/ 2270972 w 3924529"/>
              <a:gd name="connsiteY697" fmla="*/ 1878482 h 3439237"/>
              <a:gd name="connsiteX698" fmla="*/ 2305815 w 3924529"/>
              <a:gd name="connsiteY698" fmla="*/ 1874548 h 3439237"/>
              <a:gd name="connsiteX699" fmla="*/ 2305815 w 3924529"/>
              <a:gd name="connsiteY699" fmla="*/ 1646948 h 3439237"/>
              <a:gd name="connsiteX700" fmla="*/ 2345153 w 3924529"/>
              <a:gd name="connsiteY700" fmla="*/ 1643576 h 3439237"/>
              <a:gd name="connsiteX701" fmla="*/ 2385053 w 3924529"/>
              <a:gd name="connsiteY701" fmla="*/ 1646948 h 3439237"/>
              <a:gd name="connsiteX702" fmla="*/ 2385053 w 3924529"/>
              <a:gd name="connsiteY702" fmla="*/ 1926250 h 3439237"/>
              <a:gd name="connsiteX703" fmla="*/ 2337566 w 3924529"/>
              <a:gd name="connsiteY703" fmla="*/ 1938332 h 3439237"/>
              <a:gd name="connsiteX704" fmla="*/ 2276030 w 3924529"/>
              <a:gd name="connsiteY704" fmla="*/ 1944233 h 3439237"/>
              <a:gd name="connsiteX705" fmla="*/ 2220956 w 3924529"/>
              <a:gd name="connsiteY705" fmla="*/ 1939737 h 3439237"/>
              <a:gd name="connsiteX706" fmla="*/ 2174593 w 3924529"/>
              <a:gd name="connsiteY706" fmla="*/ 1920630 h 3439237"/>
              <a:gd name="connsiteX707" fmla="*/ 2142842 w 3924529"/>
              <a:gd name="connsiteY707" fmla="*/ 1877920 h 3439237"/>
              <a:gd name="connsiteX708" fmla="*/ 2131040 w 3924529"/>
              <a:gd name="connsiteY708" fmla="*/ 1803177 h 3439237"/>
              <a:gd name="connsiteX709" fmla="*/ 2131040 w 3924529"/>
              <a:gd name="connsiteY709" fmla="*/ 1646948 h 3439237"/>
              <a:gd name="connsiteX710" fmla="*/ 2170941 w 3924529"/>
              <a:gd name="connsiteY710" fmla="*/ 1643576 h 3439237"/>
              <a:gd name="connsiteX711" fmla="*/ 1037466 w 3924529"/>
              <a:gd name="connsiteY711" fmla="*/ 1643576 h 3439237"/>
              <a:gd name="connsiteX712" fmla="*/ 1077366 w 3924529"/>
              <a:gd name="connsiteY712" fmla="*/ 1646948 h 3439237"/>
              <a:gd name="connsiteX713" fmla="*/ 1077366 w 3924529"/>
              <a:gd name="connsiteY713" fmla="*/ 1800929 h 3439237"/>
              <a:gd name="connsiteX714" fmla="*/ 1081019 w 3924529"/>
              <a:gd name="connsiteY714" fmla="*/ 1838863 h 3439237"/>
              <a:gd name="connsiteX715" fmla="*/ 1092258 w 3924529"/>
              <a:gd name="connsiteY715" fmla="*/ 1862465 h 3439237"/>
              <a:gd name="connsiteX716" fmla="*/ 1111084 w 3924529"/>
              <a:gd name="connsiteY716" fmla="*/ 1874829 h 3439237"/>
              <a:gd name="connsiteX717" fmla="*/ 1137497 w 3924529"/>
              <a:gd name="connsiteY717" fmla="*/ 1878482 h 3439237"/>
              <a:gd name="connsiteX718" fmla="*/ 1172340 w 3924529"/>
              <a:gd name="connsiteY718" fmla="*/ 1874548 h 3439237"/>
              <a:gd name="connsiteX719" fmla="*/ 1172340 w 3924529"/>
              <a:gd name="connsiteY719" fmla="*/ 1646948 h 3439237"/>
              <a:gd name="connsiteX720" fmla="*/ 1211678 w 3924529"/>
              <a:gd name="connsiteY720" fmla="*/ 1643576 h 3439237"/>
              <a:gd name="connsiteX721" fmla="*/ 1251578 w 3924529"/>
              <a:gd name="connsiteY721" fmla="*/ 1646948 h 3439237"/>
              <a:gd name="connsiteX722" fmla="*/ 1251578 w 3924529"/>
              <a:gd name="connsiteY722" fmla="*/ 1926250 h 3439237"/>
              <a:gd name="connsiteX723" fmla="*/ 1204091 w 3924529"/>
              <a:gd name="connsiteY723" fmla="*/ 1938332 h 3439237"/>
              <a:gd name="connsiteX724" fmla="*/ 1142555 w 3924529"/>
              <a:gd name="connsiteY724" fmla="*/ 1944233 h 3439237"/>
              <a:gd name="connsiteX725" fmla="*/ 1087481 w 3924529"/>
              <a:gd name="connsiteY725" fmla="*/ 1939737 h 3439237"/>
              <a:gd name="connsiteX726" fmla="*/ 1041119 w 3924529"/>
              <a:gd name="connsiteY726" fmla="*/ 1920630 h 3439237"/>
              <a:gd name="connsiteX727" fmla="*/ 1009367 w 3924529"/>
              <a:gd name="connsiteY727" fmla="*/ 1877920 h 3439237"/>
              <a:gd name="connsiteX728" fmla="*/ 997565 w 3924529"/>
              <a:gd name="connsiteY728" fmla="*/ 1803177 h 3439237"/>
              <a:gd name="connsiteX729" fmla="*/ 997565 w 3924529"/>
              <a:gd name="connsiteY729" fmla="*/ 1646948 h 3439237"/>
              <a:gd name="connsiteX730" fmla="*/ 1037466 w 3924529"/>
              <a:gd name="connsiteY730" fmla="*/ 1643576 h 3439237"/>
              <a:gd name="connsiteX731" fmla="*/ 3633019 w 3924529"/>
              <a:gd name="connsiteY731" fmla="*/ 1640204 h 3439237"/>
              <a:gd name="connsiteX732" fmla="*/ 3686968 w 3924529"/>
              <a:gd name="connsiteY732" fmla="*/ 1650882 h 3439237"/>
              <a:gd name="connsiteX733" fmla="*/ 3727149 w 3924529"/>
              <a:gd name="connsiteY733" fmla="*/ 1680104 h 3439237"/>
              <a:gd name="connsiteX734" fmla="*/ 3752157 w 3924529"/>
              <a:gd name="connsiteY734" fmla="*/ 1724219 h 3439237"/>
              <a:gd name="connsiteX735" fmla="*/ 3760587 w 3924529"/>
              <a:gd name="connsiteY735" fmla="*/ 1779012 h 3439237"/>
              <a:gd name="connsiteX736" fmla="*/ 3759744 w 3924529"/>
              <a:gd name="connsiteY736" fmla="*/ 1800086 h 3439237"/>
              <a:gd name="connsiteX737" fmla="*/ 3757777 w 3924529"/>
              <a:gd name="connsiteY737" fmla="*/ 1816664 h 3439237"/>
              <a:gd name="connsiteX738" fmla="*/ 3571201 w 3924529"/>
              <a:gd name="connsiteY738" fmla="*/ 1816664 h 3439237"/>
              <a:gd name="connsiteX739" fmla="*/ 3594805 w 3924529"/>
              <a:gd name="connsiteY739" fmla="*/ 1865556 h 3439237"/>
              <a:gd name="connsiteX740" fmla="*/ 3651002 w 3924529"/>
              <a:gd name="connsiteY740" fmla="*/ 1880730 h 3439237"/>
              <a:gd name="connsiteX741" fmla="*/ 3690059 w 3924529"/>
              <a:gd name="connsiteY741" fmla="*/ 1877077 h 3439237"/>
              <a:gd name="connsiteX742" fmla="*/ 3727992 w 3924529"/>
              <a:gd name="connsiteY742" fmla="*/ 1866680 h 3439237"/>
              <a:gd name="connsiteX743" fmla="*/ 3738670 w 3924529"/>
              <a:gd name="connsiteY743" fmla="*/ 1893655 h 3439237"/>
              <a:gd name="connsiteX744" fmla="*/ 3743728 w 3924529"/>
              <a:gd name="connsiteY744" fmla="*/ 1927374 h 3439237"/>
              <a:gd name="connsiteX745" fmla="*/ 3644820 w 3924529"/>
              <a:gd name="connsiteY745" fmla="*/ 1944233 h 3439237"/>
              <a:gd name="connsiteX746" fmla="*/ 3575416 w 3924529"/>
              <a:gd name="connsiteY746" fmla="*/ 1932993 h 3439237"/>
              <a:gd name="connsiteX747" fmla="*/ 3528210 w 3924529"/>
              <a:gd name="connsiteY747" fmla="*/ 1901804 h 3439237"/>
              <a:gd name="connsiteX748" fmla="*/ 3501236 w 3924529"/>
              <a:gd name="connsiteY748" fmla="*/ 1854317 h 3439237"/>
              <a:gd name="connsiteX749" fmla="*/ 3492525 w 3924529"/>
              <a:gd name="connsiteY749" fmla="*/ 1794186 h 3439237"/>
              <a:gd name="connsiteX750" fmla="*/ 3501517 w 3924529"/>
              <a:gd name="connsiteY750" fmla="*/ 1734054 h 3439237"/>
              <a:gd name="connsiteX751" fmla="*/ 3528210 w 3924529"/>
              <a:gd name="connsiteY751" fmla="*/ 1685162 h 3439237"/>
              <a:gd name="connsiteX752" fmla="*/ 3572044 w 3924529"/>
              <a:gd name="connsiteY752" fmla="*/ 1652287 h 3439237"/>
              <a:gd name="connsiteX753" fmla="*/ 3633019 w 3924529"/>
              <a:gd name="connsiteY753" fmla="*/ 1640204 h 3439237"/>
              <a:gd name="connsiteX754" fmla="*/ 3372977 w 3924529"/>
              <a:gd name="connsiteY754" fmla="*/ 1640204 h 3439237"/>
              <a:gd name="connsiteX755" fmla="*/ 3416249 w 3924529"/>
              <a:gd name="connsiteY755" fmla="*/ 1644138 h 3439237"/>
              <a:gd name="connsiteX756" fmla="*/ 3459521 w 3924529"/>
              <a:gd name="connsiteY756" fmla="*/ 1655939 h 3439237"/>
              <a:gd name="connsiteX757" fmla="*/ 3453901 w 3924529"/>
              <a:gd name="connsiteY757" fmla="*/ 1686286 h 3439237"/>
              <a:gd name="connsiteX758" fmla="*/ 3443224 w 3924529"/>
              <a:gd name="connsiteY758" fmla="*/ 1713823 h 3439237"/>
              <a:gd name="connsiteX759" fmla="*/ 3413439 w 3924529"/>
              <a:gd name="connsiteY759" fmla="*/ 1703988 h 3439237"/>
              <a:gd name="connsiteX760" fmla="*/ 3379158 w 3924529"/>
              <a:gd name="connsiteY760" fmla="*/ 1699773 h 3439237"/>
              <a:gd name="connsiteX761" fmla="*/ 3349374 w 3924529"/>
              <a:gd name="connsiteY761" fmla="*/ 1705674 h 3439237"/>
              <a:gd name="connsiteX762" fmla="*/ 3338696 w 3924529"/>
              <a:gd name="connsiteY762" fmla="*/ 1724500 h 3439237"/>
              <a:gd name="connsiteX763" fmla="*/ 3346283 w 3924529"/>
              <a:gd name="connsiteY763" fmla="*/ 1741922 h 3439237"/>
              <a:gd name="connsiteX764" fmla="*/ 3367919 w 3924529"/>
              <a:gd name="connsiteY764" fmla="*/ 1751475 h 3439237"/>
              <a:gd name="connsiteX765" fmla="*/ 3399951 w 3924529"/>
              <a:gd name="connsiteY765" fmla="*/ 1761029 h 3439237"/>
              <a:gd name="connsiteX766" fmla="*/ 3428331 w 3924529"/>
              <a:gd name="connsiteY766" fmla="*/ 1771987 h 3439237"/>
              <a:gd name="connsiteX767" fmla="*/ 3449968 w 3924529"/>
              <a:gd name="connsiteY767" fmla="*/ 1788004 h 3439237"/>
              <a:gd name="connsiteX768" fmla="*/ 3464017 w 3924529"/>
              <a:gd name="connsiteY768" fmla="*/ 1811607 h 3439237"/>
              <a:gd name="connsiteX769" fmla="*/ 3469075 w 3924529"/>
              <a:gd name="connsiteY769" fmla="*/ 1845887 h 3439237"/>
              <a:gd name="connsiteX770" fmla="*/ 3460364 w 3924529"/>
              <a:gd name="connsiteY770" fmla="*/ 1884664 h 3439237"/>
              <a:gd name="connsiteX771" fmla="*/ 3435075 w 3924529"/>
              <a:gd name="connsiteY771" fmla="*/ 1915853 h 3439237"/>
              <a:gd name="connsiteX772" fmla="*/ 3394894 w 3924529"/>
              <a:gd name="connsiteY772" fmla="*/ 1936646 h 3439237"/>
              <a:gd name="connsiteX773" fmla="*/ 3341506 w 3924529"/>
              <a:gd name="connsiteY773" fmla="*/ 1944233 h 3439237"/>
              <a:gd name="connsiteX774" fmla="*/ 3316779 w 3924529"/>
              <a:gd name="connsiteY774" fmla="*/ 1943390 h 3439237"/>
              <a:gd name="connsiteX775" fmla="*/ 3295143 w 3924529"/>
              <a:gd name="connsiteY775" fmla="*/ 1940580 h 3439237"/>
              <a:gd name="connsiteX776" fmla="*/ 3274631 w 3924529"/>
              <a:gd name="connsiteY776" fmla="*/ 1935803 h 3439237"/>
              <a:gd name="connsiteX777" fmla="*/ 3252714 w 3924529"/>
              <a:gd name="connsiteY777" fmla="*/ 1928498 h 3439237"/>
              <a:gd name="connsiteX778" fmla="*/ 3258053 w 3924529"/>
              <a:gd name="connsiteY778" fmla="*/ 1897870 h 3439237"/>
              <a:gd name="connsiteX779" fmla="*/ 3269011 w 3924529"/>
              <a:gd name="connsiteY779" fmla="*/ 1867804 h 3439237"/>
              <a:gd name="connsiteX780" fmla="*/ 3304135 w 3924529"/>
              <a:gd name="connsiteY780" fmla="*/ 1878763 h 3439237"/>
              <a:gd name="connsiteX781" fmla="*/ 3338696 w 3924529"/>
              <a:gd name="connsiteY781" fmla="*/ 1882416 h 3439237"/>
              <a:gd name="connsiteX782" fmla="*/ 3355837 w 3924529"/>
              <a:gd name="connsiteY782" fmla="*/ 1881011 h 3439237"/>
              <a:gd name="connsiteX783" fmla="*/ 3372977 w 3924529"/>
              <a:gd name="connsiteY783" fmla="*/ 1875953 h 3439237"/>
              <a:gd name="connsiteX784" fmla="*/ 3386183 w 3924529"/>
              <a:gd name="connsiteY784" fmla="*/ 1866399 h 3439237"/>
              <a:gd name="connsiteX785" fmla="*/ 3391522 w 3924529"/>
              <a:gd name="connsiteY785" fmla="*/ 1850945 h 3439237"/>
              <a:gd name="connsiteX786" fmla="*/ 3383373 w 3924529"/>
              <a:gd name="connsiteY786" fmla="*/ 1831557 h 3439237"/>
              <a:gd name="connsiteX787" fmla="*/ 3360613 w 3924529"/>
              <a:gd name="connsiteY787" fmla="*/ 1821160 h 3439237"/>
              <a:gd name="connsiteX788" fmla="*/ 3325771 w 3924529"/>
              <a:gd name="connsiteY788" fmla="*/ 1811045 h 3439237"/>
              <a:gd name="connsiteX789" fmla="*/ 3276598 w 3924529"/>
              <a:gd name="connsiteY789" fmla="*/ 1784351 h 3439237"/>
              <a:gd name="connsiteX790" fmla="*/ 3258895 w 3924529"/>
              <a:gd name="connsiteY790" fmla="*/ 1731244 h 3439237"/>
              <a:gd name="connsiteX791" fmla="*/ 3289523 w 3924529"/>
              <a:gd name="connsiteY791" fmla="*/ 1664369 h 3439237"/>
              <a:gd name="connsiteX792" fmla="*/ 3372977 w 3924529"/>
              <a:gd name="connsiteY792" fmla="*/ 1640204 h 3439237"/>
              <a:gd name="connsiteX793" fmla="*/ 3087846 w 3924529"/>
              <a:gd name="connsiteY793" fmla="*/ 1640204 h 3439237"/>
              <a:gd name="connsiteX794" fmla="*/ 3149663 w 3924529"/>
              <a:gd name="connsiteY794" fmla="*/ 1652006 h 3439237"/>
              <a:gd name="connsiteX795" fmla="*/ 3193497 w 3924529"/>
              <a:gd name="connsiteY795" fmla="*/ 1684319 h 3439237"/>
              <a:gd name="connsiteX796" fmla="*/ 3219348 w 3924529"/>
              <a:gd name="connsiteY796" fmla="*/ 1732930 h 3439237"/>
              <a:gd name="connsiteX797" fmla="*/ 3227778 w 3924529"/>
              <a:gd name="connsiteY797" fmla="*/ 1793062 h 3439237"/>
              <a:gd name="connsiteX798" fmla="*/ 3219348 w 3924529"/>
              <a:gd name="connsiteY798" fmla="*/ 1852631 h 3439237"/>
              <a:gd name="connsiteX799" fmla="*/ 3193497 w 3924529"/>
              <a:gd name="connsiteY799" fmla="*/ 1900680 h 3439237"/>
              <a:gd name="connsiteX800" fmla="*/ 3149663 w 3924529"/>
              <a:gd name="connsiteY800" fmla="*/ 1932712 h 3439237"/>
              <a:gd name="connsiteX801" fmla="*/ 3087846 w 3924529"/>
              <a:gd name="connsiteY801" fmla="*/ 1944233 h 3439237"/>
              <a:gd name="connsiteX802" fmla="*/ 3026310 w 3924529"/>
              <a:gd name="connsiteY802" fmla="*/ 1932712 h 3439237"/>
              <a:gd name="connsiteX803" fmla="*/ 2983038 w 3924529"/>
              <a:gd name="connsiteY803" fmla="*/ 1900680 h 3439237"/>
              <a:gd name="connsiteX804" fmla="*/ 2957187 w 3924529"/>
              <a:gd name="connsiteY804" fmla="*/ 1852631 h 3439237"/>
              <a:gd name="connsiteX805" fmla="*/ 2948476 w 3924529"/>
              <a:gd name="connsiteY805" fmla="*/ 1793062 h 3439237"/>
              <a:gd name="connsiteX806" fmla="*/ 2957187 w 3924529"/>
              <a:gd name="connsiteY806" fmla="*/ 1732930 h 3439237"/>
              <a:gd name="connsiteX807" fmla="*/ 2983038 w 3924529"/>
              <a:gd name="connsiteY807" fmla="*/ 1684319 h 3439237"/>
              <a:gd name="connsiteX808" fmla="*/ 3026310 w 3924529"/>
              <a:gd name="connsiteY808" fmla="*/ 1652006 h 3439237"/>
              <a:gd name="connsiteX809" fmla="*/ 3087846 w 3924529"/>
              <a:gd name="connsiteY809" fmla="*/ 1640204 h 3439237"/>
              <a:gd name="connsiteX810" fmla="*/ 2804991 w 3924529"/>
              <a:gd name="connsiteY810" fmla="*/ 1640204 h 3439237"/>
              <a:gd name="connsiteX811" fmla="*/ 2850230 w 3924529"/>
              <a:gd name="connsiteY811" fmla="*/ 1649196 h 3439237"/>
              <a:gd name="connsiteX812" fmla="*/ 2887040 w 3924529"/>
              <a:gd name="connsiteY812" fmla="*/ 1676451 h 3439237"/>
              <a:gd name="connsiteX813" fmla="*/ 2911486 w 3924529"/>
              <a:gd name="connsiteY813" fmla="*/ 1722252 h 3439237"/>
              <a:gd name="connsiteX814" fmla="*/ 2920196 w 3924529"/>
              <a:gd name="connsiteY814" fmla="*/ 1787442 h 3439237"/>
              <a:gd name="connsiteX815" fmla="*/ 2909519 w 3924529"/>
              <a:gd name="connsiteY815" fmla="*/ 1852912 h 3439237"/>
              <a:gd name="connsiteX816" fmla="*/ 2878610 w 3924529"/>
              <a:gd name="connsiteY816" fmla="*/ 1902085 h 3439237"/>
              <a:gd name="connsiteX817" fmla="*/ 2829156 w 3924529"/>
              <a:gd name="connsiteY817" fmla="*/ 1933274 h 3439237"/>
              <a:gd name="connsiteX818" fmla="*/ 2762843 w 3924529"/>
              <a:gd name="connsiteY818" fmla="*/ 1944233 h 3439237"/>
              <a:gd name="connsiteX819" fmla="*/ 2744017 w 3924529"/>
              <a:gd name="connsiteY819" fmla="*/ 1943390 h 3439237"/>
              <a:gd name="connsiteX820" fmla="*/ 2728563 w 3924529"/>
              <a:gd name="connsiteY820" fmla="*/ 1941423 h 3439237"/>
              <a:gd name="connsiteX821" fmla="*/ 2728563 w 3924529"/>
              <a:gd name="connsiteY821" fmla="*/ 2070677 h 3439237"/>
              <a:gd name="connsiteX822" fmla="*/ 2708050 w 3924529"/>
              <a:gd name="connsiteY822" fmla="*/ 2072925 h 3439237"/>
              <a:gd name="connsiteX823" fmla="*/ 2688662 w 3924529"/>
              <a:gd name="connsiteY823" fmla="*/ 2073487 h 3439237"/>
              <a:gd name="connsiteX824" fmla="*/ 2669274 w 3924529"/>
              <a:gd name="connsiteY824" fmla="*/ 2072925 h 3439237"/>
              <a:gd name="connsiteX825" fmla="*/ 2648762 w 3924529"/>
              <a:gd name="connsiteY825" fmla="*/ 2070677 h 3439237"/>
              <a:gd name="connsiteX826" fmla="*/ 2648762 w 3924529"/>
              <a:gd name="connsiteY826" fmla="*/ 1646386 h 3439237"/>
              <a:gd name="connsiteX827" fmla="*/ 2664216 w 3924529"/>
              <a:gd name="connsiteY827" fmla="*/ 1644138 h 3439237"/>
              <a:gd name="connsiteX828" fmla="*/ 2681357 w 3924529"/>
              <a:gd name="connsiteY828" fmla="*/ 1643576 h 3439237"/>
              <a:gd name="connsiteX829" fmla="*/ 2713389 w 3924529"/>
              <a:gd name="connsiteY829" fmla="*/ 1646948 h 3439237"/>
              <a:gd name="connsiteX830" fmla="*/ 2716480 w 3924529"/>
              <a:gd name="connsiteY830" fmla="*/ 1655096 h 3439237"/>
              <a:gd name="connsiteX831" fmla="*/ 2719290 w 3924529"/>
              <a:gd name="connsiteY831" fmla="*/ 1666617 h 3439237"/>
              <a:gd name="connsiteX832" fmla="*/ 2721538 w 3924529"/>
              <a:gd name="connsiteY832" fmla="*/ 1678699 h 3439237"/>
              <a:gd name="connsiteX833" fmla="*/ 2722943 w 3924529"/>
              <a:gd name="connsiteY833" fmla="*/ 1688534 h 3439237"/>
              <a:gd name="connsiteX834" fmla="*/ 2735306 w 3924529"/>
              <a:gd name="connsiteY834" fmla="*/ 1670832 h 3439237"/>
              <a:gd name="connsiteX835" fmla="*/ 2753008 w 3924529"/>
              <a:gd name="connsiteY835" fmla="*/ 1655377 h 3439237"/>
              <a:gd name="connsiteX836" fmla="*/ 2776331 w 3924529"/>
              <a:gd name="connsiteY836" fmla="*/ 1644419 h 3439237"/>
              <a:gd name="connsiteX837" fmla="*/ 2804991 w 3924529"/>
              <a:gd name="connsiteY837" fmla="*/ 1640204 h 3439237"/>
              <a:gd name="connsiteX838" fmla="*/ 1976316 w 3924529"/>
              <a:gd name="connsiteY838" fmla="*/ 1640204 h 3439237"/>
              <a:gd name="connsiteX839" fmla="*/ 2021555 w 3924529"/>
              <a:gd name="connsiteY839" fmla="*/ 1649196 h 3439237"/>
              <a:gd name="connsiteX840" fmla="*/ 2058365 w 3924529"/>
              <a:gd name="connsiteY840" fmla="*/ 1676451 h 3439237"/>
              <a:gd name="connsiteX841" fmla="*/ 2082810 w 3924529"/>
              <a:gd name="connsiteY841" fmla="*/ 1722252 h 3439237"/>
              <a:gd name="connsiteX842" fmla="*/ 2091521 w 3924529"/>
              <a:gd name="connsiteY842" fmla="*/ 1787442 h 3439237"/>
              <a:gd name="connsiteX843" fmla="*/ 2080843 w 3924529"/>
              <a:gd name="connsiteY843" fmla="*/ 1852912 h 3439237"/>
              <a:gd name="connsiteX844" fmla="*/ 2049935 w 3924529"/>
              <a:gd name="connsiteY844" fmla="*/ 1902085 h 3439237"/>
              <a:gd name="connsiteX845" fmla="*/ 2000481 w 3924529"/>
              <a:gd name="connsiteY845" fmla="*/ 1933274 h 3439237"/>
              <a:gd name="connsiteX846" fmla="*/ 1934168 w 3924529"/>
              <a:gd name="connsiteY846" fmla="*/ 1944233 h 3439237"/>
              <a:gd name="connsiteX847" fmla="*/ 1915342 w 3924529"/>
              <a:gd name="connsiteY847" fmla="*/ 1943390 h 3439237"/>
              <a:gd name="connsiteX848" fmla="*/ 1899888 w 3924529"/>
              <a:gd name="connsiteY848" fmla="*/ 1941423 h 3439237"/>
              <a:gd name="connsiteX849" fmla="*/ 1899888 w 3924529"/>
              <a:gd name="connsiteY849" fmla="*/ 2070677 h 3439237"/>
              <a:gd name="connsiteX850" fmla="*/ 1879376 w 3924529"/>
              <a:gd name="connsiteY850" fmla="*/ 2072925 h 3439237"/>
              <a:gd name="connsiteX851" fmla="*/ 1859987 w 3924529"/>
              <a:gd name="connsiteY851" fmla="*/ 2073487 h 3439237"/>
              <a:gd name="connsiteX852" fmla="*/ 1840599 w 3924529"/>
              <a:gd name="connsiteY852" fmla="*/ 2072925 h 3439237"/>
              <a:gd name="connsiteX853" fmla="*/ 1820087 w 3924529"/>
              <a:gd name="connsiteY853" fmla="*/ 2070677 h 3439237"/>
              <a:gd name="connsiteX854" fmla="*/ 1820087 w 3924529"/>
              <a:gd name="connsiteY854" fmla="*/ 1646386 h 3439237"/>
              <a:gd name="connsiteX855" fmla="*/ 1835542 w 3924529"/>
              <a:gd name="connsiteY855" fmla="*/ 1644138 h 3439237"/>
              <a:gd name="connsiteX856" fmla="*/ 1852682 w 3924529"/>
              <a:gd name="connsiteY856" fmla="*/ 1643576 h 3439237"/>
              <a:gd name="connsiteX857" fmla="*/ 1884714 w 3924529"/>
              <a:gd name="connsiteY857" fmla="*/ 1646948 h 3439237"/>
              <a:gd name="connsiteX858" fmla="*/ 1887805 w 3924529"/>
              <a:gd name="connsiteY858" fmla="*/ 1655096 h 3439237"/>
              <a:gd name="connsiteX859" fmla="*/ 1890615 w 3924529"/>
              <a:gd name="connsiteY859" fmla="*/ 1666617 h 3439237"/>
              <a:gd name="connsiteX860" fmla="*/ 1892863 w 3924529"/>
              <a:gd name="connsiteY860" fmla="*/ 1678699 h 3439237"/>
              <a:gd name="connsiteX861" fmla="*/ 1894268 w 3924529"/>
              <a:gd name="connsiteY861" fmla="*/ 1688534 h 3439237"/>
              <a:gd name="connsiteX862" fmla="*/ 1906631 w 3924529"/>
              <a:gd name="connsiteY862" fmla="*/ 1670832 h 3439237"/>
              <a:gd name="connsiteX863" fmla="*/ 1924334 w 3924529"/>
              <a:gd name="connsiteY863" fmla="*/ 1655377 h 3439237"/>
              <a:gd name="connsiteX864" fmla="*/ 1947655 w 3924529"/>
              <a:gd name="connsiteY864" fmla="*/ 1644419 h 3439237"/>
              <a:gd name="connsiteX865" fmla="*/ 1976316 w 3924529"/>
              <a:gd name="connsiteY865" fmla="*/ 1640204 h 3439237"/>
              <a:gd name="connsiteX866" fmla="*/ 1542967 w 3924529"/>
              <a:gd name="connsiteY866" fmla="*/ 1562090 h 3439237"/>
              <a:gd name="connsiteX867" fmla="*/ 1555892 w 3924529"/>
              <a:gd name="connsiteY867" fmla="*/ 1562090 h 3439237"/>
              <a:gd name="connsiteX868" fmla="*/ 1555892 w 3924529"/>
              <a:gd name="connsiteY868" fmla="*/ 1646948 h 3439237"/>
              <a:gd name="connsiteX869" fmla="*/ 1623891 w 3924529"/>
              <a:gd name="connsiteY869" fmla="*/ 1646948 h 3439237"/>
              <a:gd name="connsiteX870" fmla="*/ 1626139 w 3924529"/>
              <a:gd name="connsiteY870" fmla="*/ 1662121 h 3439237"/>
              <a:gd name="connsiteX871" fmla="*/ 1626701 w 3924529"/>
              <a:gd name="connsiteY871" fmla="*/ 1676171 h 3439237"/>
              <a:gd name="connsiteX872" fmla="*/ 1626139 w 3924529"/>
              <a:gd name="connsiteY872" fmla="*/ 1691344 h 3439237"/>
              <a:gd name="connsiteX873" fmla="*/ 1623891 w 3924529"/>
              <a:gd name="connsiteY873" fmla="*/ 1707641 h 3439237"/>
              <a:gd name="connsiteX874" fmla="*/ 1555892 w 3924529"/>
              <a:gd name="connsiteY874" fmla="*/ 1707641 h 3439237"/>
              <a:gd name="connsiteX875" fmla="*/ 1555892 w 3924529"/>
              <a:gd name="connsiteY875" fmla="*/ 1821722 h 3439237"/>
              <a:gd name="connsiteX876" fmla="*/ 1558702 w 3924529"/>
              <a:gd name="connsiteY876" fmla="*/ 1849821 h 3439237"/>
              <a:gd name="connsiteX877" fmla="*/ 1566851 w 3924529"/>
              <a:gd name="connsiteY877" fmla="*/ 1866680 h 3439237"/>
              <a:gd name="connsiteX878" fmla="*/ 1580057 w 3924529"/>
              <a:gd name="connsiteY878" fmla="*/ 1875110 h 3439237"/>
              <a:gd name="connsiteX879" fmla="*/ 1598603 w 3924529"/>
              <a:gd name="connsiteY879" fmla="*/ 1877358 h 3439237"/>
              <a:gd name="connsiteX880" fmla="*/ 1615181 w 3924529"/>
              <a:gd name="connsiteY880" fmla="*/ 1875953 h 3439237"/>
              <a:gd name="connsiteX881" fmla="*/ 1629511 w 3924529"/>
              <a:gd name="connsiteY881" fmla="*/ 1873424 h 3439237"/>
              <a:gd name="connsiteX882" fmla="*/ 1635131 w 3924529"/>
              <a:gd name="connsiteY882" fmla="*/ 1895622 h 3439237"/>
              <a:gd name="connsiteX883" fmla="*/ 1636817 w 3924529"/>
              <a:gd name="connsiteY883" fmla="*/ 1916134 h 3439237"/>
              <a:gd name="connsiteX884" fmla="*/ 1636536 w 3924529"/>
              <a:gd name="connsiteY884" fmla="*/ 1926531 h 3439237"/>
              <a:gd name="connsiteX885" fmla="*/ 1635693 w 3924529"/>
              <a:gd name="connsiteY885" fmla="*/ 1934679 h 3439237"/>
              <a:gd name="connsiteX886" fmla="*/ 1582305 w 3924529"/>
              <a:gd name="connsiteY886" fmla="*/ 1940861 h 3439237"/>
              <a:gd name="connsiteX887" fmla="*/ 1504191 w 3924529"/>
              <a:gd name="connsiteY887" fmla="*/ 1916977 h 3439237"/>
              <a:gd name="connsiteX888" fmla="*/ 1477216 w 3924529"/>
              <a:gd name="connsiteY888" fmla="*/ 1839144 h 3439237"/>
              <a:gd name="connsiteX889" fmla="*/ 1477216 w 3924529"/>
              <a:gd name="connsiteY889" fmla="*/ 1707641 h 3439237"/>
              <a:gd name="connsiteX890" fmla="*/ 1440687 w 3924529"/>
              <a:gd name="connsiteY890" fmla="*/ 1707641 h 3439237"/>
              <a:gd name="connsiteX891" fmla="*/ 1437877 w 3924529"/>
              <a:gd name="connsiteY891" fmla="*/ 1696402 h 3439237"/>
              <a:gd name="connsiteX892" fmla="*/ 618985 w 3924529"/>
              <a:gd name="connsiteY892" fmla="*/ 1530057 h 3439237"/>
              <a:gd name="connsiteX893" fmla="*/ 662257 w 3924529"/>
              <a:gd name="connsiteY893" fmla="*/ 1533429 h 3439237"/>
              <a:gd name="connsiteX894" fmla="*/ 754983 w 3924529"/>
              <a:gd name="connsiteY894" fmla="*/ 1764963 h 3439237"/>
              <a:gd name="connsiteX895" fmla="*/ 850519 w 3924529"/>
              <a:gd name="connsiteY895" fmla="*/ 1533429 h 3439237"/>
              <a:gd name="connsiteX896" fmla="*/ 889295 w 3924529"/>
              <a:gd name="connsiteY896" fmla="*/ 1530057 h 3439237"/>
              <a:gd name="connsiteX897" fmla="*/ 930319 w 3924529"/>
              <a:gd name="connsiteY897" fmla="*/ 1533429 h 3439237"/>
              <a:gd name="connsiteX898" fmla="*/ 949426 w 3924529"/>
              <a:gd name="connsiteY898" fmla="*/ 1937489 h 3439237"/>
              <a:gd name="connsiteX899" fmla="*/ 908964 w 3924529"/>
              <a:gd name="connsiteY899" fmla="*/ 1940861 h 3439237"/>
              <a:gd name="connsiteX900" fmla="*/ 871311 w 3924529"/>
              <a:gd name="connsiteY900" fmla="*/ 1937489 h 3439237"/>
              <a:gd name="connsiteX901" fmla="*/ 861196 w 3924529"/>
              <a:gd name="connsiteY901" fmla="*/ 1663245 h 3439237"/>
              <a:gd name="connsiteX902" fmla="*/ 779148 w 3924529"/>
              <a:gd name="connsiteY902" fmla="*/ 1853193 h 3439237"/>
              <a:gd name="connsiteX903" fmla="*/ 762850 w 3924529"/>
              <a:gd name="connsiteY903" fmla="*/ 1855160 h 3439237"/>
              <a:gd name="connsiteX904" fmla="*/ 745991 w 3924529"/>
              <a:gd name="connsiteY904" fmla="*/ 1856003 h 3439237"/>
              <a:gd name="connsiteX905" fmla="*/ 731380 w 3924529"/>
              <a:gd name="connsiteY905" fmla="*/ 1855441 h 3439237"/>
              <a:gd name="connsiteX906" fmla="*/ 716206 w 3924529"/>
              <a:gd name="connsiteY906" fmla="*/ 1853193 h 3439237"/>
              <a:gd name="connsiteX907" fmla="*/ 639778 w 3924529"/>
              <a:gd name="connsiteY907" fmla="*/ 1659311 h 3439237"/>
              <a:gd name="connsiteX908" fmla="*/ 631910 w 3924529"/>
              <a:gd name="connsiteY908" fmla="*/ 1937489 h 3439237"/>
              <a:gd name="connsiteX909" fmla="*/ 597068 w 3924529"/>
              <a:gd name="connsiteY909" fmla="*/ 1940861 h 3439237"/>
              <a:gd name="connsiteX910" fmla="*/ 559977 w 3924529"/>
              <a:gd name="connsiteY910" fmla="*/ 1937489 h 3439237"/>
              <a:gd name="connsiteX911" fmla="*/ 575713 w 3924529"/>
              <a:gd name="connsiteY911" fmla="*/ 1533429 h 3439237"/>
              <a:gd name="connsiteX912" fmla="*/ 618985 w 3924529"/>
              <a:gd name="connsiteY912" fmla="*/ 1530057 h 3439237"/>
              <a:gd name="connsiteX913" fmla="*/ 1345076 w 3924529"/>
              <a:gd name="connsiteY913" fmla="*/ 1523313 h 3439237"/>
              <a:gd name="connsiteX914" fmla="*/ 1384414 w 3924529"/>
              <a:gd name="connsiteY914" fmla="*/ 1526685 h 3439237"/>
              <a:gd name="connsiteX915" fmla="*/ 1384414 w 3924529"/>
              <a:gd name="connsiteY915" fmla="*/ 1821722 h 3439237"/>
              <a:gd name="connsiteX916" fmla="*/ 1386381 w 3924529"/>
              <a:gd name="connsiteY916" fmla="*/ 1849821 h 3439237"/>
              <a:gd name="connsiteX917" fmla="*/ 1392563 w 3924529"/>
              <a:gd name="connsiteY917" fmla="*/ 1866399 h 3439237"/>
              <a:gd name="connsiteX918" fmla="*/ 1403521 w 3924529"/>
              <a:gd name="connsiteY918" fmla="*/ 1874548 h 3439237"/>
              <a:gd name="connsiteX919" fmla="*/ 1420380 w 3924529"/>
              <a:gd name="connsiteY919" fmla="*/ 1876796 h 3439237"/>
              <a:gd name="connsiteX920" fmla="*/ 1430215 w 3924529"/>
              <a:gd name="connsiteY920" fmla="*/ 1876234 h 3439237"/>
              <a:gd name="connsiteX921" fmla="*/ 1440611 w 3924529"/>
              <a:gd name="connsiteY921" fmla="*/ 1874548 h 3439237"/>
              <a:gd name="connsiteX922" fmla="*/ 1446793 w 3924529"/>
              <a:gd name="connsiteY922" fmla="*/ 1919506 h 3439237"/>
              <a:gd name="connsiteX923" fmla="*/ 1446793 w 3924529"/>
              <a:gd name="connsiteY923" fmla="*/ 1927655 h 3439237"/>
              <a:gd name="connsiteX924" fmla="*/ 1445669 w 3924529"/>
              <a:gd name="connsiteY924" fmla="*/ 1935803 h 3439237"/>
              <a:gd name="connsiteX925" fmla="*/ 1424033 w 3924529"/>
              <a:gd name="connsiteY925" fmla="*/ 1939737 h 3439237"/>
              <a:gd name="connsiteX926" fmla="*/ 1400711 w 3924529"/>
              <a:gd name="connsiteY926" fmla="*/ 1940861 h 3439237"/>
              <a:gd name="connsiteX927" fmla="*/ 1331307 w 3924529"/>
              <a:gd name="connsiteY927" fmla="*/ 1916977 h 3439237"/>
              <a:gd name="connsiteX928" fmla="*/ 1305175 w 3924529"/>
              <a:gd name="connsiteY928" fmla="*/ 1839144 h 3439237"/>
              <a:gd name="connsiteX929" fmla="*/ 1305175 w 3924529"/>
              <a:gd name="connsiteY929" fmla="*/ 1526685 h 3439237"/>
              <a:gd name="connsiteX930" fmla="*/ 1345076 w 3924529"/>
              <a:gd name="connsiteY930" fmla="*/ 1523313 h 3439237"/>
              <a:gd name="connsiteX931" fmla="*/ 1713769 w 3924529"/>
              <a:gd name="connsiteY931" fmla="*/ 1519379 h 3439237"/>
              <a:gd name="connsiteX932" fmla="*/ 1734562 w 3924529"/>
              <a:gd name="connsiteY932" fmla="*/ 1520222 h 3439237"/>
              <a:gd name="connsiteX933" fmla="*/ 1755355 w 3924529"/>
              <a:gd name="connsiteY933" fmla="*/ 1522751 h 3439237"/>
              <a:gd name="connsiteX934" fmla="*/ 1757603 w 3924529"/>
              <a:gd name="connsiteY934" fmla="*/ 1541577 h 3439237"/>
              <a:gd name="connsiteX935" fmla="*/ 1758165 w 3924529"/>
              <a:gd name="connsiteY935" fmla="*/ 1560404 h 3439237"/>
              <a:gd name="connsiteX936" fmla="*/ 1757603 w 3924529"/>
              <a:gd name="connsiteY936" fmla="*/ 1578949 h 3439237"/>
              <a:gd name="connsiteX937" fmla="*/ 1755355 w 3924529"/>
              <a:gd name="connsiteY937" fmla="*/ 1598056 h 3439237"/>
              <a:gd name="connsiteX938" fmla="*/ 1734843 w 3924529"/>
              <a:gd name="connsiteY938" fmla="*/ 1600304 h 3439237"/>
              <a:gd name="connsiteX939" fmla="*/ 1714331 w 3924529"/>
              <a:gd name="connsiteY939" fmla="*/ 1600866 h 3439237"/>
              <a:gd name="connsiteX940" fmla="*/ 1694100 w 3924529"/>
              <a:gd name="connsiteY940" fmla="*/ 1600304 h 3439237"/>
              <a:gd name="connsiteX941" fmla="*/ 1673307 w 3924529"/>
              <a:gd name="connsiteY941" fmla="*/ 1598056 h 3439237"/>
              <a:gd name="connsiteX942" fmla="*/ 1669935 w 3924529"/>
              <a:gd name="connsiteY942" fmla="*/ 1560404 h 3439237"/>
              <a:gd name="connsiteX943" fmla="*/ 1673307 w 3924529"/>
              <a:gd name="connsiteY943" fmla="*/ 1522751 h 3439237"/>
              <a:gd name="connsiteX944" fmla="*/ 1693819 w 3924529"/>
              <a:gd name="connsiteY944" fmla="*/ 1520222 h 3439237"/>
              <a:gd name="connsiteX945" fmla="*/ 1713769 w 3924529"/>
              <a:gd name="connsiteY945" fmla="*/ 1519379 h 3439237"/>
              <a:gd name="connsiteX946" fmla="*/ 1442542 w 3924529"/>
              <a:gd name="connsiteY946" fmla="*/ 213817 h 3439237"/>
              <a:gd name="connsiteX947" fmla="*/ 1299705 w 3924529"/>
              <a:gd name="connsiteY947" fmla="*/ 305828 h 3439237"/>
              <a:gd name="connsiteX948" fmla="*/ 1248003 w 3924529"/>
              <a:gd name="connsiteY948" fmla="*/ 592378 h 3439237"/>
              <a:gd name="connsiteX949" fmla="*/ 1300581 w 3924529"/>
              <a:gd name="connsiteY949" fmla="*/ 878929 h 3439237"/>
              <a:gd name="connsiteX950" fmla="*/ 1442542 w 3924529"/>
              <a:gd name="connsiteY950" fmla="*/ 970940 h 3439237"/>
              <a:gd name="connsiteX951" fmla="*/ 1581874 w 3924529"/>
              <a:gd name="connsiteY951" fmla="*/ 878929 h 3439237"/>
              <a:gd name="connsiteX952" fmla="*/ 1631823 w 3924529"/>
              <a:gd name="connsiteY952" fmla="*/ 592378 h 3439237"/>
              <a:gd name="connsiteX953" fmla="*/ 1581874 w 3924529"/>
              <a:gd name="connsiteY953" fmla="*/ 305828 h 3439237"/>
              <a:gd name="connsiteX954" fmla="*/ 1442542 w 3924529"/>
              <a:gd name="connsiteY954" fmla="*/ 213817 h 3439237"/>
              <a:gd name="connsiteX955" fmla="*/ 3051733 w 3924529"/>
              <a:gd name="connsiteY955" fmla="*/ 17526 h 3439237"/>
              <a:gd name="connsiteX956" fmla="*/ 3914013 w 3924529"/>
              <a:gd name="connsiteY956" fmla="*/ 17526 h 3439237"/>
              <a:gd name="connsiteX957" fmla="*/ 3924529 w 3924529"/>
              <a:gd name="connsiteY957" fmla="*/ 38557 h 3439237"/>
              <a:gd name="connsiteX958" fmla="*/ 3409264 w 3924529"/>
              <a:gd name="connsiteY958" fmla="*/ 1289914 h 3439237"/>
              <a:gd name="connsiteX959" fmla="*/ 3289211 w 3924529"/>
              <a:gd name="connsiteY959" fmla="*/ 1253109 h 3439237"/>
              <a:gd name="connsiteX960" fmla="*/ 3177921 w 3924529"/>
              <a:gd name="connsiteY960" fmla="*/ 1190015 h 3439237"/>
              <a:gd name="connsiteX961" fmla="*/ 3579266 w 3924529"/>
              <a:gd name="connsiteY961" fmla="*/ 231343 h 3439237"/>
              <a:gd name="connsiteX962" fmla="*/ 3051733 w 3924529"/>
              <a:gd name="connsiteY962" fmla="*/ 231343 h 3439237"/>
              <a:gd name="connsiteX963" fmla="*/ 3041218 w 3924529"/>
              <a:gd name="connsiteY963" fmla="*/ 126187 h 3439237"/>
              <a:gd name="connsiteX964" fmla="*/ 3051733 w 3924529"/>
              <a:gd name="connsiteY964" fmla="*/ 17526 h 3439237"/>
              <a:gd name="connsiteX965" fmla="*/ 2571369 w 3924529"/>
              <a:gd name="connsiteY965" fmla="*/ 14021 h 3439237"/>
              <a:gd name="connsiteX966" fmla="*/ 2618689 w 3924529"/>
              <a:gd name="connsiteY966" fmla="*/ 14021 h 3439237"/>
              <a:gd name="connsiteX967" fmla="*/ 2618689 w 3924529"/>
              <a:gd name="connsiteY967" fmla="*/ 949909 h 3439237"/>
              <a:gd name="connsiteX968" fmla="*/ 2869311 w 3924529"/>
              <a:gd name="connsiteY968" fmla="*/ 949909 h 3439237"/>
              <a:gd name="connsiteX969" fmla="*/ 2876321 w 3924529"/>
              <a:gd name="connsiteY969" fmla="*/ 1004240 h 3439237"/>
              <a:gd name="connsiteX970" fmla="*/ 2878074 w 3924529"/>
              <a:gd name="connsiteY970" fmla="*/ 1053313 h 3439237"/>
              <a:gd name="connsiteX971" fmla="*/ 2876321 w 3924529"/>
              <a:gd name="connsiteY971" fmla="*/ 1105891 h 3439237"/>
              <a:gd name="connsiteX972" fmla="*/ 2869311 w 3924529"/>
              <a:gd name="connsiteY972" fmla="*/ 1160221 h 3439237"/>
              <a:gd name="connsiteX973" fmla="*/ 2122703 w 3924529"/>
              <a:gd name="connsiteY973" fmla="*/ 1160221 h 3439237"/>
              <a:gd name="connsiteX974" fmla="*/ 2115693 w 3924529"/>
              <a:gd name="connsiteY974" fmla="*/ 1105891 h 3439237"/>
              <a:gd name="connsiteX975" fmla="*/ 2113940 w 3924529"/>
              <a:gd name="connsiteY975" fmla="*/ 1053313 h 3439237"/>
              <a:gd name="connsiteX976" fmla="*/ 2115693 w 3924529"/>
              <a:gd name="connsiteY976" fmla="*/ 1004240 h 3439237"/>
              <a:gd name="connsiteX977" fmla="*/ 2122703 w 3924529"/>
              <a:gd name="connsiteY977" fmla="*/ 949909 h 3439237"/>
              <a:gd name="connsiteX978" fmla="*/ 2376830 w 3924529"/>
              <a:gd name="connsiteY978" fmla="*/ 949909 h 3439237"/>
              <a:gd name="connsiteX979" fmla="*/ 2376830 w 3924529"/>
              <a:gd name="connsiteY979" fmla="*/ 336499 h 3439237"/>
              <a:gd name="connsiteX980" fmla="*/ 2161260 w 3924529"/>
              <a:gd name="connsiteY980" fmla="*/ 422376 h 3439237"/>
              <a:gd name="connsiteX981" fmla="*/ 2105177 w 3924529"/>
              <a:gd name="connsiteY981" fmla="*/ 332994 h 3439237"/>
              <a:gd name="connsiteX982" fmla="*/ 2068372 w 3924529"/>
              <a:gd name="connsiteY982" fmla="*/ 234848 h 3439237"/>
              <a:gd name="connsiteX983" fmla="*/ 1446047 w 3924529"/>
              <a:gd name="connsiteY983" fmla="*/ 0 h 3439237"/>
              <a:gd name="connsiteX984" fmla="*/ 1649349 w 3924529"/>
              <a:gd name="connsiteY984" fmla="*/ 44691 h 3439237"/>
              <a:gd name="connsiteX985" fmla="*/ 1791309 w 3924529"/>
              <a:gd name="connsiteY985" fmla="*/ 168249 h 3439237"/>
              <a:gd name="connsiteX986" fmla="*/ 1873681 w 3924529"/>
              <a:gd name="connsiteY986" fmla="*/ 355777 h 3439237"/>
              <a:gd name="connsiteX987" fmla="*/ 1899970 w 3924529"/>
              <a:gd name="connsiteY987" fmla="*/ 592378 h 3439237"/>
              <a:gd name="connsiteX988" fmla="*/ 1871929 w 3924529"/>
              <a:gd name="connsiteY988" fmla="*/ 828103 h 3439237"/>
              <a:gd name="connsiteX989" fmla="*/ 1787804 w 3924529"/>
              <a:gd name="connsiteY989" fmla="*/ 1014755 h 3439237"/>
              <a:gd name="connsiteX990" fmla="*/ 1644091 w 3924529"/>
              <a:gd name="connsiteY990" fmla="*/ 1137437 h 3439237"/>
              <a:gd name="connsiteX991" fmla="*/ 1439037 w 3924529"/>
              <a:gd name="connsiteY991" fmla="*/ 1181252 h 3439237"/>
              <a:gd name="connsiteX992" fmla="*/ 1235735 w 3924529"/>
              <a:gd name="connsiteY992" fmla="*/ 1137437 h 3439237"/>
              <a:gd name="connsiteX993" fmla="*/ 1094651 w 3924529"/>
              <a:gd name="connsiteY993" fmla="*/ 1014755 h 3439237"/>
              <a:gd name="connsiteX994" fmla="*/ 1012278 w 3924529"/>
              <a:gd name="connsiteY994" fmla="*/ 828103 h 3439237"/>
              <a:gd name="connsiteX995" fmla="*/ 985113 w 3924529"/>
              <a:gd name="connsiteY995" fmla="*/ 592378 h 3439237"/>
              <a:gd name="connsiteX996" fmla="*/ 1013155 w 3924529"/>
              <a:gd name="connsiteY996" fmla="*/ 355777 h 3439237"/>
              <a:gd name="connsiteX997" fmla="*/ 1097280 w 3924529"/>
              <a:gd name="connsiteY997" fmla="*/ 168249 h 3439237"/>
              <a:gd name="connsiteX998" fmla="*/ 1240116 w 3924529"/>
              <a:gd name="connsiteY998" fmla="*/ 44691 h 3439237"/>
              <a:gd name="connsiteX999" fmla="*/ 1446047 w 3924529"/>
              <a:gd name="connsiteY999" fmla="*/ 0 h 3439237"/>
              <a:gd name="connsiteX1000" fmla="*/ 341757 w 3924529"/>
              <a:gd name="connsiteY1000" fmla="*/ 0 h 3439237"/>
              <a:gd name="connsiteX1001" fmla="*/ 513511 w 3924529"/>
              <a:gd name="connsiteY1001" fmla="*/ 20155 h 3439237"/>
              <a:gd name="connsiteX1002" fmla="*/ 649338 w 3924529"/>
              <a:gd name="connsiteY1002" fmla="*/ 82372 h 3439237"/>
              <a:gd name="connsiteX1003" fmla="*/ 737844 w 3924529"/>
              <a:gd name="connsiteY1003" fmla="*/ 188404 h 3439237"/>
              <a:gd name="connsiteX1004" fmla="*/ 769391 w 3924529"/>
              <a:gd name="connsiteY1004" fmla="*/ 338251 h 3439237"/>
              <a:gd name="connsiteX1005" fmla="*/ 751865 w 3924529"/>
              <a:gd name="connsiteY1005" fmla="*/ 459181 h 3439237"/>
              <a:gd name="connsiteX1006" fmla="*/ 702792 w 3924529"/>
              <a:gd name="connsiteY1006" fmla="*/ 573976 h 3439237"/>
              <a:gd name="connsiteX1007" fmla="*/ 628307 w 3924529"/>
              <a:gd name="connsiteY1007" fmla="*/ 691400 h 3439237"/>
              <a:gd name="connsiteX1008" fmla="*/ 532790 w 3924529"/>
              <a:gd name="connsiteY1008" fmla="*/ 821969 h 3439237"/>
              <a:gd name="connsiteX1009" fmla="*/ 439902 w 3924529"/>
              <a:gd name="connsiteY1009" fmla="*/ 946404 h 3439237"/>
              <a:gd name="connsiteX1010" fmla="*/ 813206 w 3924529"/>
              <a:gd name="connsiteY1010" fmla="*/ 946404 h 3439237"/>
              <a:gd name="connsiteX1011" fmla="*/ 823721 w 3924529"/>
              <a:gd name="connsiteY1011" fmla="*/ 1049807 h 3439237"/>
              <a:gd name="connsiteX1012" fmla="*/ 813206 w 3924529"/>
              <a:gd name="connsiteY1012" fmla="*/ 1160221 h 3439237"/>
              <a:gd name="connsiteX1013" fmla="*/ 12268 w 3924529"/>
              <a:gd name="connsiteY1013" fmla="*/ 1160221 h 3439237"/>
              <a:gd name="connsiteX1014" fmla="*/ 0 w 3924529"/>
              <a:gd name="connsiteY1014" fmla="*/ 1133932 h 3439237"/>
              <a:gd name="connsiteX1015" fmla="*/ 255879 w 3924529"/>
              <a:gd name="connsiteY1015" fmla="*/ 799185 h 3439237"/>
              <a:gd name="connsiteX1016" fmla="*/ 362788 w 3924529"/>
              <a:gd name="connsiteY1016" fmla="*/ 660730 h 3439237"/>
              <a:gd name="connsiteX1017" fmla="*/ 442531 w 3924529"/>
              <a:gd name="connsiteY1017" fmla="*/ 551192 h 3439237"/>
              <a:gd name="connsiteX1018" fmla="*/ 491604 w 3924529"/>
              <a:gd name="connsiteY1018" fmla="*/ 458305 h 3439237"/>
              <a:gd name="connsiteX1019" fmla="*/ 508254 w 3924529"/>
              <a:gd name="connsiteY1019" fmla="*/ 371551 h 3439237"/>
              <a:gd name="connsiteX1020" fmla="*/ 456552 w 3924529"/>
              <a:gd name="connsiteY1020" fmla="*/ 257632 h 3439237"/>
              <a:gd name="connsiteX1021" fmla="*/ 311963 w 3924529"/>
              <a:gd name="connsiteY1021" fmla="*/ 217322 h 3439237"/>
              <a:gd name="connsiteX1022" fmla="*/ 244487 w 3924529"/>
              <a:gd name="connsiteY1022" fmla="*/ 220827 h 3439237"/>
              <a:gd name="connsiteX1023" fmla="*/ 189280 w 3924529"/>
              <a:gd name="connsiteY1023" fmla="*/ 231343 h 3439237"/>
              <a:gd name="connsiteX1024" fmla="*/ 137579 w 3924529"/>
              <a:gd name="connsiteY1024" fmla="*/ 247993 h 3439237"/>
              <a:gd name="connsiteX1025" fmla="*/ 84124 w 3924529"/>
              <a:gd name="connsiteY1025" fmla="*/ 269900 h 3439237"/>
              <a:gd name="connsiteX1026" fmla="*/ 44691 w 3924529"/>
              <a:gd name="connsiteY1026" fmla="*/ 170002 h 3439237"/>
              <a:gd name="connsiteX1027" fmla="*/ 24536 w 3924529"/>
              <a:gd name="connsiteY1027" fmla="*/ 66598 h 3439237"/>
              <a:gd name="connsiteX1028" fmla="*/ 102527 w 3924529"/>
              <a:gd name="connsiteY1028" fmla="*/ 37681 h 3439237"/>
              <a:gd name="connsiteX1029" fmla="*/ 175260 w 3924529"/>
              <a:gd name="connsiteY1029" fmla="*/ 16649 h 3439237"/>
              <a:gd name="connsiteX1030" fmla="*/ 251498 w 3924529"/>
              <a:gd name="connsiteY1030" fmla="*/ 4381 h 3439237"/>
              <a:gd name="connsiteX1031" fmla="*/ 341757 w 3924529"/>
              <a:gd name="connsiteY1031" fmla="*/ 0 h 343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</a:cxnLst>
            <a:rect l="l" t="t" r="r" b="b"/>
            <a:pathLst>
              <a:path w="3924529" h="3439237">
                <a:moveTo>
                  <a:pt x="3165445" y="3165555"/>
                </a:moveTo>
                <a:cubicBezTo>
                  <a:pt x="3142217" y="3165555"/>
                  <a:pt x="3124515" y="3169864"/>
                  <a:pt x="3112338" y="3178481"/>
                </a:cubicBezTo>
                <a:cubicBezTo>
                  <a:pt x="3100162" y="3187098"/>
                  <a:pt x="3094074" y="3200210"/>
                  <a:pt x="3094074" y="3217819"/>
                </a:cubicBezTo>
                <a:cubicBezTo>
                  <a:pt x="3094074" y="3229059"/>
                  <a:pt x="3096135" y="3237863"/>
                  <a:pt x="3100256" y="3244232"/>
                </a:cubicBezTo>
                <a:cubicBezTo>
                  <a:pt x="3104377" y="3250601"/>
                  <a:pt x="3109528" y="3255471"/>
                  <a:pt x="3115710" y="3258843"/>
                </a:cubicBezTo>
                <a:cubicBezTo>
                  <a:pt x="3121892" y="3262215"/>
                  <a:pt x="3128729" y="3264276"/>
                  <a:pt x="3136222" y="3265025"/>
                </a:cubicBezTo>
                <a:cubicBezTo>
                  <a:pt x="3143715" y="3265774"/>
                  <a:pt x="3150834" y="3266149"/>
                  <a:pt x="3157577" y="3266149"/>
                </a:cubicBezTo>
                <a:cubicBezTo>
                  <a:pt x="3166194" y="3266149"/>
                  <a:pt x="3175092" y="3265681"/>
                  <a:pt x="3184271" y="3264744"/>
                </a:cubicBezTo>
                <a:cubicBezTo>
                  <a:pt x="3193450" y="3263807"/>
                  <a:pt x="3201599" y="3262402"/>
                  <a:pt x="3208717" y="3260529"/>
                </a:cubicBezTo>
                <a:lnTo>
                  <a:pt x="3208717" y="3168927"/>
                </a:lnTo>
                <a:cubicBezTo>
                  <a:pt x="3203097" y="3168178"/>
                  <a:pt x="3195979" y="3167429"/>
                  <a:pt x="3187362" y="3166679"/>
                </a:cubicBezTo>
                <a:cubicBezTo>
                  <a:pt x="3178745" y="3165930"/>
                  <a:pt x="3171439" y="3165555"/>
                  <a:pt x="3165445" y="3165555"/>
                </a:cubicBezTo>
                <a:close/>
                <a:moveTo>
                  <a:pt x="2717265" y="3057656"/>
                </a:moveTo>
                <a:cubicBezTo>
                  <a:pt x="2707899" y="3057656"/>
                  <a:pt x="2698907" y="3059342"/>
                  <a:pt x="2690291" y="3062714"/>
                </a:cubicBezTo>
                <a:cubicBezTo>
                  <a:pt x="2681673" y="3066086"/>
                  <a:pt x="2673993" y="3071144"/>
                  <a:pt x="2667249" y="3077887"/>
                </a:cubicBezTo>
                <a:cubicBezTo>
                  <a:pt x="2660506" y="3084631"/>
                  <a:pt x="2655073" y="3093154"/>
                  <a:pt x="2650952" y="3103457"/>
                </a:cubicBezTo>
                <a:cubicBezTo>
                  <a:pt x="2646831" y="3113760"/>
                  <a:pt x="2644770" y="3126030"/>
                  <a:pt x="2644770" y="3140266"/>
                </a:cubicBezTo>
                <a:lnTo>
                  <a:pt x="2644770" y="3257157"/>
                </a:lnTo>
                <a:cubicBezTo>
                  <a:pt x="2651889" y="3259780"/>
                  <a:pt x="2659194" y="3261653"/>
                  <a:pt x="2666687" y="3262777"/>
                </a:cubicBezTo>
                <a:cubicBezTo>
                  <a:pt x="2674180" y="3263901"/>
                  <a:pt x="2683921" y="3264463"/>
                  <a:pt x="2695910" y="3264463"/>
                </a:cubicBezTo>
                <a:cubicBezTo>
                  <a:pt x="2709397" y="3264463"/>
                  <a:pt x="2721761" y="3262309"/>
                  <a:pt x="2733001" y="3258000"/>
                </a:cubicBezTo>
                <a:cubicBezTo>
                  <a:pt x="2744240" y="3253692"/>
                  <a:pt x="2753887" y="3247042"/>
                  <a:pt x="2761942" y="3238050"/>
                </a:cubicBezTo>
                <a:cubicBezTo>
                  <a:pt x="2769997" y="3229059"/>
                  <a:pt x="2776366" y="3217725"/>
                  <a:pt x="2781050" y="3204051"/>
                </a:cubicBezTo>
                <a:cubicBezTo>
                  <a:pt x="2785732" y="3190376"/>
                  <a:pt x="2788074" y="3174172"/>
                  <a:pt x="2788074" y="3155440"/>
                </a:cubicBezTo>
                <a:cubicBezTo>
                  <a:pt x="2788074" y="3125468"/>
                  <a:pt x="2782548" y="3101678"/>
                  <a:pt x="2771496" y="3084069"/>
                </a:cubicBezTo>
                <a:cubicBezTo>
                  <a:pt x="2760443" y="3066460"/>
                  <a:pt x="2742367" y="3057656"/>
                  <a:pt x="2717265" y="3057656"/>
                </a:cubicBezTo>
                <a:close/>
                <a:moveTo>
                  <a:pt x="3630513" y="3053722"/>
                </a:moveTo>
                <a:cubicBezTo>
                  <a:pt x="3607659" y="3053722"/>
                  <a:pt x="3590144" y="3060653"/>
                  <a:pt x="3577968" y="3074515"/>
                </a:cubicBezTo>
                <a:cubicBezTo>
                  <a:pt x="3565792" y="3088378"/>
                  <a:pt x="3558393" y="3107672"/>
                  <a:pt x="3555770" y="3132399"/>
                </a:cubicBezTo>
                <a:lnTo>
                  <a:pt x="3697950" y="3132399"/>
                </a:lnTo>
                <a:cubicBezTo>
                  <a:pt x="3697950" y="3121909"/>
                  <a:pt x="3696545" y="3111887"/>
                  <a:pt x="3693735" y="3102333"/>
                </a:cubicBezTo>
                <a:cubicBezTo>
                  <a:pt x="3690925" y="3092780"/>
                  <a:pt x="3686804" y="3084444"/>
                  <a:pt x="3681372" y="3077325"/>
                </a:cubicBezTo>
                <a:cubicBezTo>
                  <a:pt x="3675939" y="3070207"/>
                  <a:pt x="3669008" y="3064494"/>
                  <a:pt x="3660579" y="3060185"/>
                </a:cubicBezTo>
                <a:cubicBezTo>
                  <a:pt x="3652149" y="3055877"/>
                  <a:pt x="3642127" y="3053722"/>
                  <a:pt x="3630513" y="3053722"/>
                </a:cubicBezTo>
                <a:close/>
                <a:moveTo>
                  <a:pt x="1954113" y="3053722"/>
                </a:moveTo>
                <a:cubicBezTo>
                  <a:pt x="1931259" y="3053722"/>
                  <a:pt x="1913744" y="3060653"/>
                  <a:pt x="1901568" y="3074515"/>
                </a:cubicBezTo>
                <a:cubicBezTo>
                  <a:pt x="1889392" y="3088378"/>
                  <a:pt x="1881993" y="3107672"/>
                  <a:pt x="1879370" y="3132399"/>
                </a:cubicBezTo>
                <a:lnTo>
                  <a:pt x="2021550" y="3132399"/>
                </a:lnTo>
                <a:cubicBezTo>
                  <a:pt x="2021550" y="3121909"/>
                  <a:pt x="2020145" y="3111887"/>
                  <a:pt x="2017335" y="3102333"/>
                </a:cubicBezTo>
                <a:cubicBezTo>
                  <a:pt x="2014525" y="3092780"/>
                  <a:pt x="2010404" y="3084444"/>
                  <a:pt x="2004971" y="3077325"/>
                </a:cubicBezTo>
                <a:cubicBezTo>
                  <a:pt x="1999539" y="3070207"/>
                  <a:pt x="1992608" y="3064494"/>
                  <a:pt x="1984178" y="3060185"/>
                </a:cubicBezTo>
                <a:cubicBezTo>
                  <a:pt x="1975749" y="3055877"/>
                  <a:pt x="1965727" y="3053722"/>
                  <a:pt x="1954113" y="3053722"/>
                </a:cubicBezTo>
                <a:close/>
                <a:moveTo>
                  <a:pt x="3632199" y="3009326"/>
                </a:moveTo>
                <a:cubicBezTo>
                  <a:pt x="3652055" y="3009326"/>
                  <a:pt x="3669477" y="3012698"/>
                  <a:pt x="3684462" y="3019442"/>
                </a:cubicBezTo>
                <a:cubicBezTo>
                  <a:pt x="3699449" y="3026186"/>
                  <a:pt x="3711999" y="3035458"/>
                  <a:pt x="3722115" y="3047260"/>
                </a:cubicBezTo>
                <a:cubicBezTo>
                  <a:pt x="3732230" y="3059061"/>
                  <a:pt x="3739911" y="3073111"/>
                  <a:pt x="3745156" y="3089408"/>
                </a:cubicBezTo>
                <a:cubicBezTo>
                  <a:pt x="3750401" y="3105705"/>
                  <a:pt x="3753023" y="3123407"/>
                  <a:pt x="3753023" y="3142514"/>
                </a:cubicBezTo>
                <a:cubicBezTo>
                  <a:pt x="3753023" y="3147759"/>
                  <a:pt x="3752836" y="3153286"/>
                  <a:pt x="3752461" y="3159093"/>
                </a:cubicBezTo>
                <a:cubicBezTo>
                  <a:pt x="3752087" y="3164900"/>
                  <a:pt x="3751712" y="3169864"/>
                  <a:pt x="3751337" y="3173985"/>
                </a:cubicBezTo>
                <a:lnTo>
                  <a:pt x="3555208" y="3173985"/>
                </a:lnTo>
                <a:cubicBezTo>
                  <a:pt x="3555958" y="3205456"/>
                  <a:pt x="3564106" y="3228497"/>
                  <a:pt x="3579654" y="3243108"/>
                </a:cubicBezTo>
                <a:cubicBezTo>
                  <a:pt x="3595202" y="3257719"/>
                  <a:pt x="3618150" y="3265025"/>
                  <a:pt x="3648496" y="3265025"/>
                </a:cubicBezTo>
                <a:cubicBezTo>
                  <a:pt x="3675096" y="3265025"/>
                  <a:pt x="3700385" y="3260342"/>
                  <a:pt x="3724363" y="3250976"/>
                </a:cubicBezTo>
                <a:cubicBezTo>
                  <a:pt x="3727360" y="3256595"/>
                  <a:pt x="3729795" y="3263433"/>
                  <a:pt x="3731668" y="3271488"/>
                </a:cubicBezTo>
                <a:cubicBezTo>
                  <a:pt x="3733542" y="3279543"/>
                  <a:pt x="3734666" y="3287504"/>
                  <a:pt x="3735040" y="3295372"/>
                </a:cubicBezTo>
                <a:cubicBezTo>
                  <a:pt x="3722677" y="3300617"/>
                  <a:pt x="3709096" y="3304551"/>
                  <a:pt x="3694297" y="3307173"/>
                </a:cubicBezTo>
                <a:cubicBezTo>
                  <a:pt x="3679498" y="3309796"/>
                  <a:pt x="3663108" y="3311107"/>
                  <a:pt x="3645124" y="3311107"/>
                </a:cubicBezTo>
                <a:cubicBezTo>
                  <a:pt x="3618899" y="3311107"/>
                  <a:pt x="3596420" y="3307454"/>
                  <a:pt x="3577687" y="3300148"/>
                </a:cubicBezTo>
                <a:cubicBezTo>
                  <a:pt x="3558955" y="3292843"/>
                  <a:pt x="3543500" y="3282540"/>
                  <a:pt x="3531324" y="3269240"/>
                </a:cubicBezTo>
                <a:cubicBezTo>
                  <a:pt x="3519148" y="3255940"/>
                  <a:pt x="3510250" y="3240204"/>
                  <a:pt x="3504631" y="3222034"/>
                </a:cubicBezTo>
                <a:cubicBezTo>
                  <a:pt x="3499011" y="3203863"/>
                  <a:pt x="3496201" y="3183913"/>
                  <a:pt x="3496201" y="3162184"/>
                </a:cubicBezTo>
                <a:cubicBezTo>
                  <a:pt x="3496201" y="3140828"/>
                  <a:pt x="3498917" y="3120878"/>
                  <a:pt x="3504350" y="3102333"/>
                </a:cubicBezTo>
                <a:cubicBezTo>
                  <a:pt x="3509782" y="3083788"/>
                  <a:pt x="3518118" y="3067678"/>
                  <a:pt x="3529357" y="3054003"/>
                </a:cubicBezTo>
                <a:cubicBezTo>
                  <a:pt x="3540597" y="3040329"/>
                  <a:pt x="3554740" y="3029464"/>
                  <a:pt x="3571786" y="3021409"/>
                </a:cubicBezTo>
                <a:cubicBezTo>
                  <a:pt x="3588833" y="3013354"/>
                  <a:pt x="3608970" y="3009326"/>
                  <a:pt x="3632199" y="3009326"/>
                </a:cubicBezTo>
                <a:close/>
                <a:moveTo>
                  <a:pt x="3148586" y="3009326"/>
                </a:moveTo>
                <a:cubicBezTo>
                  <a:pt x="3186051" y="3009326"/>
                  <a:pt x="3214524" y="3017850"/>
                  <a:pt x="3234006" y="3034896"/>
                </a:cubicBezTo>
                <a:cubicBezTo>
                  <a:pt x="3253488" y="3051943"/>
                  <a:pt x="3263229" y="3079199"/>
                  <a:pt x="3263229" y="3116664"/>
                </a:cubicBezTo>
                <a:lnTo>
                  <a:pt x="3263229" y="3297058"/>
                </a:lnTo>
                <a:cubicBezTo>
                  <a:pt x="3250116" y="3300055"/>
                  <a:pt x="3234193" y="3303146"/>
                  <a:pt x="3215461" y="3306330"/>
                </a:cubicBezTo>
                <a:cubicBezTo>
                  <a:pt x="3196728" y="3309515"/>
                  <a:pt x="3177621" y="3311107"/>
                  <a:pt x="3158139" y="3311107"/>
                </a:cubicBezTo>
                <a:cubicBezTo>
                  <a:pt x="3139781" y="3311107"/>
                  <a:pt x="3123203" y="3309421"/>
                  <a:pt x="3108405" y="3306049"/>
                </a:cubicBezTo>
                <a:cubicBezTo>
                  <a:pt x="3093606" y="3302677"/>
                  <a:pt x="3081055" y="3297245"/>
                  <a:pt x="3070752" y="3289752"/>
                </a:cubicBezTo>
                <a:cubicBezTo>
                  <a:pt x="3060449" y="3282259"/>
                  <a:pt x="3052488" y="3272705"/>
                  <a:pt x="3046868" y="3261091"/>
                </a:cubicBezTo>
                <a:cubicBezTo>
                  <a:pt x="3041248" y="3249477"/>
                  <a:pt x="3038439" y="3235428"/>
                  <a:pt x="3038439" y="3218943"/>
                </a:cubicBezTo>
                <a:cubicBezTo>
                  <a:pt x="3038439" y="3202833"/>
                  <a:pt x="3041717" y="3188690"/>
                  <a:pt x="3048273" y="3176514"/>
                </a:cubicBezTo>
                <a:cubicBezTo>
                  <a:pt x="3054830" y="3164338"/>
                  <a:pt x="3063728" y="3154222"/>
                  <a:pt x="3074967" y="3146167"/>
                </a:cubicBezTo>
                <a:cubicBezTo>
                  <a:pt x="3086206" y="3138112"/>
                  <a:pt x="3099132" y="3132118"/>
                  <a:pt x="3113743" y="3128184"/>
                </a:cubicBezTo>
                <a:cubicBezTo>
                  <a:pt x="3128354" y="3124250"/>
                  <a:pt x="3143715" y="3122283"/>
                  <a:pt x="3159825" y="3122283"/>
                </a:cubicBezTo>
                <a:cubicBezTo>
                  <a:pt x="3171814" y="3122283"/>
                  <a:pt x="3181649" y="3122564"/>
                  <a:pt x="3189329" y="3123126"/>
                </a:cubicBezTo>
                <a:cubicBezTo>
                  <a:pt x="3197009" y="3123688"/>
                  <a:pt x="3203472" y="3124344"/>
                  <a:pt x="3208717" y="3125093"/>
                </a:cubicBezTo>
                <a:lnTo>
                  <a:pt x="3208717" y="3114416"/>
                </a:lnTo>
                <a:cubicBezTo>
                  <a:pt x="3208717" y="3092311"/>
                  <a:pt x="3203097" y="3076951"/>
                  <a:pt x="3191858" y="3068334"/>
                </a:cubicBezTo>
                <a:cubicBezTo>
                  <a:pt x="3180618" y="3059717"/>
                  <a:pt x="3164321" y="3055408"/>
                  <a:pt x="3142966" y="3055408"/>
                </a:cubicBezTo>
                <a:cubicBezTo>
                  <a:pt x="3129853" y="3055408"/>
                  <a:pt x="3117584" y="3056439"/>
                  <a:pt x="3106157" y="3058499"/>
                </a:cubicBezTo>
                <a:cubicBezTo>
                  <a:pt x="3094730" y="3060560"/>
                  <a:pt x="3083584" y="3063276"/>
                  <a:pt x="3072719" y="3066648"/>
                </a:cubicBezTo>
                <a:cubicBezTo>
                  <a:pt x="3065601" y="3054284"/>
                  <a:pt x="3062042" y="3039486"/>
                  <a:pt x="3062042" y="3022252"/>
                </a:cubicBezTo>
                <a:cubicBezTo>
                  <a:pt x="3074780" y="3018131"/>
                  <a:pt x="3088829" y="3014946"/>
                  <a:pt x="3104190" y="3012698"/>
                </a:cubicBezTo>
                <a:cubicBezTo>
                  <a:pt x="3119550" y="3010450"/>
                  <a:pt x="3134349" y="3009326"/>
                  <a:pt x="3148586" y="3009326"/>
                </a:cubicBezTo>
                <a:close/>
                <a:moveTo>
                  <a:pt x="2729629" y="3009326"/>
                </a:moveTo>
                <a:cubicBezTo>
                  <a:pt x="2746488" y="3009326"/>
                  <a:pt x="2762129" y="3012136"/>
                  <a:pt x="2776554" y="3017756"/>
                </a:cubicBezTo>
                <a:cubicBezTo>
                  <a:pt x="2790977" y="3023376"/>
                  <a:pt x="2803341" y="3032086"/>
                  <a:pt x="2813644" y="3043888"/>
                </a:cubicBezTo>
                <a:cubicBezTo>
                  <a:pt x="2823947" y="3055689"/>
                  <a:pt x="2832002" y="3070675"/>
                  <a:pt x="2837809" y="3088846"/>
                </a:cubicBezTo>
                <a:cubicBezTo>
                  <a:pt x="2843616" y="3107016"/>
                  <a:pt x="2846519" y="3128465"/>
                  <a:pt x="2846519" y="3153192"/>
                </a:cubicBezTo>
                <a:cubicBezTo>
                  <a:pt x="2846519" y="3202646"/>
                  <a:pt x="2833126" y="3241328"/>
                  <a:pt x="2806338" y="3269240"/>
                </a:cubicBezTo>
                <a:cubicBezTo>
                  <a:pt x="2779551" y="3297151"/>
                  <a:pt x="2741617" y="3311107"/>
                  <a:pt x="2692538" y="3311107"/>
                </a:cubicBezTo>
                <a:cubicBezTo>
                  <a:pt x="2684296" y="3311107"/>
                  <a:pt x="2675866" y="3310545"/>
                  <a:pt x="2667249" y="3309421"/>
                </a:cubicBezTo>
                <a:cubicBezTo>
                  <a:pt x="2658633" y="3308297"/>
                  <a:pt x="2651139" y="3306798"/>
                  <a:pt x="2644770" y="3304925"/>
                </a:cubicBezTo>
                <a:lnTo>
                  <a:pt x="2644770" y="3436989"/>
                </a:lnTo>
                <a:cubicBezTo>
                  <a:pt x="2640275" y="3437739"/>
                  <a:pt x="2635498" y="3438301"/>
                  <a:pt x="2630440" y="3438675"/>
                </a:cubicBezTo>
                <a:cubicBezTo>
                  <a:pt x="2625382" y="3439050"/>
                  <a:pt x="2620793" y="3439237"/>
                  <a:pt x="2616672" y="3439237"/>
                </a:cubicBezTo>
                <a:cubicBezTo>
                  <a:pt x="2612550" y="3439237"/>
                  <a:pt x="2607961" y="3439050"/>
                  <a:pt x="2602903" y="3438675"/>
                </a:cubicBezTo>
                <a:cubicBezTo>
                  <a:pt x="2597846" y="3438301"/>
                  <a:pt x="2593256" y="3437739"/>
                  <a:pt x="2589135" y="3436989"/>
                </a:cubicBezTo>
                <a:lnTo>
                  <a:pt x="2589135" y="3016070"/>
                </a:lnTo>
                <a:cubicBezTo>
                  <a:pt x="2592882" y="3015321"/>
                  <a:pt x="2596722" y="3014759"/>
                  <a:pt x="2600656" y="3014384"/>
                </a:cubicBezTo>
                <a:cubicBezTo>
                  <a:pt x="2604589" y="3014009"/>
                  <a:pt x="2608617" y="3013822"/>
                  <a:pt x="2612738" y="3013822"/>
                </a:cubicBezTo>
                <a:cubicBezTo>
                  <a:pt x="2616485" y="3013822"/>
                  <a:pt x="2620418" y="3014009"/>
                  <a:pt x="2624539" y="3014384"/>
                </a:cubicBezTo>
                <a:cubicBezTo>
                  <a:pt x="2628661" y="3014759"/>
                  <a:pt x="2632594" y="3015321"/>
                  <a:pt x="2636341" y="3016070"/>
                </a:cubicBezTo>
                <a:cubicBezTo>
                  <a:pt x="2636716" y="3016819"/>
                  <a:pt x="2637184" y="3019161"/>
                  <a:pt x="2637746" y="3023095"/>
                </a:cubicBezTo>
                <a:cubicBezTo>
                  <a:pt x="2638308" y="3027029"/>
                  <a:pt x="2638870" y="3031243"/>
                  <a:pt x="2639432" y="3035739"/>
                </a:cubicBezTo>
                <a:cubicBezTo>
                  <a:pt x="2639994" y="3040235"/>
                  <a:pt x="2640555" y="3044543"/>
                  <a:pt x="2641118" y="3048665"/>
                </a:cubicBezTo>
                <a:cubicBezTo>
                  <a:pt x="2641680" y="3052786"/>
                  <a:pt x="2641961" y="3055408"/>
                  <a:pt x="2641961" y="3056532"/>
                </a:cubicBezTo>
                <a:cubicBezTo>
                  <a:pt x="2645707" y="3050538"/>
                  <a:pt x="2650203" y="3044731"/>
                  <a:pt x="2655448" y="3039111"/>
                </a:cubicBezTo>
                <a:cubicBezTo>
                  <a:pt x="2660693" y="3033491"/>
                  <a:pt x="2666968" y="3028434"/>
                  <a:pt x="2674274" y="3023938"/>
                </a:cubicBezTo>
                <a:cubicBezTo>
                  <a:pt x="2681580" y="3019442"/>
                  <a:pt x="2689822" y="3015883"/>
                  <a:pt x="2699001" y="3013260"/>
                </a:cubicBezTo>
                <a:cubicBezTo>
                  <a:pt x="2708180" y="3010638"/>
                  <a:pt x="2718389" y="3009326"/>
                  <a:pt x="2729629" y="3009326"/>
                </a:cubicBezTo>
                <a:close/>
                <a:moveTo>
                  <a:pt x="2269057" y="3009326"/>
                </a:moveTo>
                <a:cubicBezTo>
                  <a:pt x="2291536" y="3009326"/>
                  <a:pt x="2308863" y="3013916"/>
                  <a:pt x="2321040" y="3023095"/>
                </a:cubicBezTo>
                <a:cubicBezTo>
                  <a:pt x="2333216" y="3032274"/>
                  <a:pt x="2342488" y="3045105"/>
                  <a:pt x="2348857" y="3061590"/>
                </a:cubicBezTo>
                <a:cubicBezTo>
                  <a:pt x="2352604" y="3055221"/>
                  <a:pt x="2357193" y="3048852"/>
                  <a:pt x="2362626" y="3042483"/>
                </a:cubicBezTo>
                <a:cubicBezTo>
                  <a:pt x="2368058" y="3036114"/>
                  <a:pt x="2374146" y="3030494"/>
                  <a:pt x="2380890" y="3025624"/>
                </a:cubicBezTo>
                <a:cubicBezTo>
                  <a:pt x="2387633" y="3020753"/>
                  <a:pt x="2395314" y="3016819"/>
                  <a:pt x="2403931" y="3013822"/>
                </a:cubicBezTo>
                <a:cubicBezTo>
                  <a:pt x="2412548" y="3010825"/>
                  <a:pt x="2422289" y="3009326"/>
                  <a:pt x="2433154" y="3009326"/>
                </a:cubicBezTo>
                <a:cubicBezTo>
                  <a:pt x="2466497" y="3009326"/>
                  <a:pt x="2490756" y="3018693"/>
                  <a:pt x="2505929" y="3037425"/>
                </a:cubicBezTo>
                <a:cubicBezTo>
                  <a:pt x="2521103" y="3056158"/>
                  <a:pt x="2528689" y="3083882"/>
                  <a:pt x="2528689" y="3120597"/>
                </a:cubicBezTo>
                <a:lnTo>
                  <a:pt x="2528689" y="3304363"/>
                </a:lnTo>
                <a:cubicBezTo>
                  <a:pt x="2524568" y="3305112"/>
                  <a:pt x="2519885" y="3305674"/>
                  <a:pt x="2514640" y="3306049"/>
                </a:cubicBezTo>
                <a:cubicBezTo>
                  <a:pt x="2509395" y="3306424"/>
                  <a:pt x="2504712" y="3306611"/>
                  <a:pt x="2500590" y="3306611"/>
                </a:cubicBezTo>
                <a:cubicBezTo>
                  <a:pt x="2496469" y="3306611"/>
                  <a:pt x="2491880" y="3306424"/>
                  <a:pt x="2486822" y="3306049"/>
                </a:cubicBezTo>
                <a:cubicBezTo>
                  <a:pt x="2481764" y="3305674"/>
                  <a:pt x="2477175" y="3305112"/>
                  <a:pt x="2473054" y="3304363"/>
                </a:cubicBezTo>
                <a:lnTo>
                  <a:pt x="2473054" y="3136895"/>
                </a:lnTo>
                <a:cubicBezTo>
                  <a:pt x="2473054" y="3111044"/>
                  <a:pt x="2469120" y="3091656"/>
                  <a:pt x="2461252" y="3078730"/>
                </a:cubicBezTo>
                <a:cubicBezTo>
                  <a:pt x="2453385" y="3065805"/>
                  <a:pt x="2440459" y="3059342"/>
                  <a:pt x="2422476" y="3059342"/>
                </a:cubicBezTo>
                <a:cubicBezTo>
                  <a:pt x="2403369" y="3059342"/>
                  <a:pt x="2387914" y="3066273"/>
                  <a:pt x="2376113" y="3080135"/>
                </a:cubicBezTo>
                <a:cubicBezTo>
                  <a:pt x="2364312" y="3093997"/>
                  <a:pt x="2358411" y="3114416"/>
                  <a:pt x="2358411" y="3141390"/>
                </a:cubicBezTo>
                <a:lnTo>
                  <a:pt x="2358411" y="3304363"/>
                </a:lnTo>
                <a:cubicBezTo>
                  <a:pt x="2354290" y="3305112"/>
                  <a:pt x="2349700" y="3305674"/>
                  <a:pt x="2344642" y="3306049"/>
                </a:cubicBezTo>
                <a:cubicBezTo>
                  <a:pt x="2339585" y="3306424"/>
                  <a:pt x="2334995" y="3306611"/>
                  <a:pt x="2330874" y="3306611"/>
                </a:cubicBezTo>
                <a:cubicBezTo>
                  <a:pt x="2326753" y="3306611"/>
                  <a:pt x="2322164" y="3306424"/>
                  <a:pt x="2317106" y="3306049"/>
                </a:cubicBezTo>
                <a:cubicBezTo>
                  <a:pt x="2312048" y="3305674"/>
                  <a:pt x="2307459" y="3305112"/>
                  <a:pt x="2303337" y="3304363"/>
                </a:cubicBezTo>
                <a:lnTo>
                  <a:pt x="2303337" y="3132961"/>
                </a:lnTo>
                <a:cubicBezTo>
                  <a:pt x="2303337" y="3107859"/>
                  <a:pt x="2299591" y="3089033"/>
                  <a:pt x="2292098" y="3076482"/>
                </a:cubicBezTo>
                <a:cubicBezTo>
                  <a:pt x="2284605" y="3063932"/>
                  <a:pt x="2272616" y="3057656"/>
                  <a:pt x="2256131" y="3057656"/>
                </a:cubicBezTo>
                <a:cubicBezTo>
                  <a:pt x="2246765" y="3057656"/>
                  <a:pt x="2237961" y="3059717"/>
                  <a:pt x="2229718" y="3063838"/>
                </a:cubicBezTo>
                <a:cubicBezTo>
                  <a:pt x="2221476" y="3067959"/>
                  <a:pt x="2214264" y="3074141"/>
                  <a:pt x="2208082" y="3082383"/>
                </a:cubicBezTo>
                <a:cubicBezTo>
                  <a:pt x="2201901" y="3090625"/>
                  <a:pt x="2197030" y="3101022"/>
                  <a:pt x="2193471" y="3113573"/>
                </a:cubicBezTo>
                <a:cubicBezTo>
                  <a:pt x="2189912" y="3126123"/>
                  <a:pt x="2188132" y="3140641"/>
                  <a:pt x="2188132" y="3157126"/>
                </a:cubicBezTo>
                <a:lnTo>
                  <a:pt x="2188132" y="3304363"/>
                </a:lnTo>
                <a:cubicBezTo>
                  <a:pt x="2184011" y="3305112"/>
                  <a:pt x="2179422" y="3305674"/>
                  <a:pt x="2174364" y="3306049"/>
                </a:cubicBezTo>
                <a:cubicBezTo>
                  <a:pt x="2169306" y="3306424"/>
                  <a:pt x="2164717" y="3306611"/>
                  <a:pt x="2160596" y="3306611"/>
                </a:cubicBezTo>
                <a:cubicBezTo>
                  <a:pt x="2156475" y="3306611"/>
                  <a:pt x="2151791" y="3306424"/>
                  <a:pt x="2146546" y="3306049"/>
                </a:cubicBezTo>
                <a:cubicBezTo>
                  <a:pt x="2141301" y="3305674"/>
                  <a:pt x="2136618" y="3305112"/>
                  <a:pt x="2132497" y="3304363"/>
                </a:cubicBezTo>
                <a:lnTo>
                  <a:pt x="2132497" y="3016070"/>
                </a:lnTo>
                <a:cubicBezTo>
                  <a:pt x="2136618" y="3015321"/>
                  <a:pt x="2140646" y="3014759"/>
                  <a:pt x="2144579" y="3014384"/>
                </a:cubicBezTo>
                <a:cubicBezTo>
                  <a:pt x="2148513" y="3014009"/>
                  <a:pt x="2152541" y="3013822"/>
                  <a:pt x="2156662" y="3013822"/>
                </a:cubicBezTo>
                <a:cubicBezTo>
                  <a:pt x="2160783" y="3013822"/>
                  <a:pt x="2164623" y="3014009"/>
                  <a:pt x="2168182" y="3014384"/>
                </a:cubicBezTo>
                <a:cubicBezTo>
                  <a:pt x="2171741" y="3014759"/>
                  <a:pt x="2175582" y="3015321"/>
                  <a:pt x="2179703" y="3016070"/>
                </a:cubicBezTo>
                <a:cubicBezTo>
                  <a:pt x="2180827" y="3021690"/>
                  <a:pt x="2181951" y="3029089"/>
                  <a:pt x="2183075" y="3038268"/>
                </a:cubicBezTo>
                <a:cubicBezTo>
                  <a:pt x="2184199" y="3047447"/>
                  <a:pt x="2184761" y="3055221"/>
                  <a:pt x="2184761" y="3061590"/>
                </a:cubicBezTo>
                <a:cubicBezTo>
                  <a:pt x="2188132" y="3054846"/>
                  <a:pt x="2192347" y="3048384"/>
                  <a:pt x="2197405" y="3042202"/>
                </a:cubicBezTo>
                <a:cubicBezTo>
                  <a:pt x="2202463" y="3036020"/>
                  <a:pt x="2208457" y="3030494"/>
                  <a:pt x="2215388" y="3025624"/>
                </a:cubicBezTo>
                <a:cubicBezTo>
                  <a:pt x="2222319" y="3020753"/>
                  <a:pt x="2230281" y="3016819"/>
                  <a:pt x="2239272" y="3013822"/>
                </a:cubicBezTo>
                <a:cubicBezTo>
                  <a:pt x="2248264" y="3010825"/>
                  <a:pt x="2258192" y="3009326"/>
                  <a:pt x="2269057" y="3009326"/>
                </a:cubicBezTo>
                <a:close/>
                <a:moveTo>
                  <a:pt x="1955799" y="3009326"/>
                </a:moveTo>
                <a:cubicBezTo>
                  <a:pt x="1975655" y="3009326"/>
                  <a:pt x="1993076" y="3012698"/>
                  <a:pt x="2008062" y="3019442"/>
                </a:cubicBezTo>
                <a:cubicBezTo>
                  <a:pt x="2023048" y="3026186"/>
                  <a:pt x="2035599" y="3035458"/>
                  <a:pt x="2045715" y="3047260"/>
                </a:cubicBezTo>
                <a:cubicBezTo>
                  <a:pt x="2055830" y="3059061"/>
                  <a:pt x="2063510" y="3073111"/>
                  <a:pt x="2068756" y="3089408"/>
                </a:cubicBezTo>
                <a:cubicBezTo>
                  <a:pt x="2074001" y="3105705"/>
                  <a:pt x="2076623" y="3123407"/>
                  <a:pt x="2076623" y="3142514"/>
                </a:cubicBezTo>
                <a:cubicBezTo>
                  <a:pt x="2076623" y="3147759"/>
                  <a:pt x="2076436" y="3153286"/>
                  <a:pt x="2076061" y="3159093"/>
                </a:cubicBezTo>
                <a:cubicBezTo>
                  <a:pt x="2075687" y="3164900"/>
                  <a:pt x="2075312" y="3169864"/>
                  <a:pt x="2074937" y="3173985"/>
                </a:cubicBezTo>
                <a:lnTo>
                  <a:pt x="1878808" y="3173985"/>
                </a:lnTo>
                <a:cubicBezTo>
                  <a:pt x="1879557" y="3205456"/>
                  <a:pt x="1887706" y="3228497"/>
                  <a:pt x="1903254" y="3243108"/>
                </a:cubicBezTo>
                <a:cubicBezTo>
                  <a:pt x="1918802" y="3257719"/>
                  <a:pt x="1941749" y="3265025"/>
                  <a:pt x="1972096" y="3265025"/>
                </a:cubicBezTo>
                <a:cubicBezTo>
                  <a:pt x="1998696" y="3265025"/>
                  <a:pt x="2023985" y="3260342"/>
                  <a:pt x="2047963" y="3250976"/>
                </a:cubicBezTo>
                <a:cubicBezTo>
                  <a:pt x="2050960" y="3256595"/>
                  <a:pt x="2053395" y="3263433"/>
                  <a:pt x="2055268" y="3271488"/>
                </a:cubicBezTo>
                <a:cubicBezTo>
                  <a:pt x="2057142" y="3279543"/>
                  <a:pt x="2058265" y="3287504"/>
                  <a:pt x="2058640" y="3295372"/>
                </a:cubicBezTo>
                <a:cubicBezTo>
                  <a:pt x="2046277" y="3300617"/>
                  <a:pt x="2032696" y="3304551"/>
                  <a:pt x="2017897" y="3307173"/>
                </a:cubicBezTo>
                <a:cubicBezTo>
                  <a:pt x="2003098" y="3309796"/>
                  <a:pt x="1986707" y="3311107"/>
                  <a:pt x="1968724" y="3311107"/>
                </a:cubicBezTo>
                <a:cubicBezTo>
                  <a:pt x="1942498" y="3311107"/>
                  <a:pt x="1920019" y="3307454"/>
                  <a:pt x="1901287" y="3300148"/>
                </a:cubicBezTo>
                <a:cubicBezTo>
                  <a:pt x="1882554" y="3292843"/>
                  <a:pt x="1867100" y="3282540"/>
                  <a:pt x="1854924" y="3269240"/>
                </a:cubicBezTo>
                <a:cubicBezTo>
                  <a:pt x="1842748" y="3255940"/>
                  <a:pt x="1833850" y="3240204"/>
                  <a:pt x="1828230" y="3222034"/>
                </a:cubicBezTo>
                <a:cubicBezTo>
                  <a:pt x="1822611" y="3203863"/>
                  <a:pt x="1819801" y="3183913"/>
                  <a:pt x="1819801" y="3162184"/>
                </a:cubicBezTo>
                <a:cubicBezTo>
                  <a:pt x="1819801" y="3140828"/>
                  <a:pt x="1822517" y="3120878"/>
                  <a:pt x="1827949" y="3102333"/>
                </a:cubicBezTo>
                <a:cubicBezTo>
                  <a:pt x="1833382" y="3083788"/>
                  <a:pt x="1841718" y="3067678"/>
                  <a:pt x="1852957" y="3054003"/>
                </a:cubicBezTo>
                <a:cubicBezTo>
                  <a:pt x="1864197" y="3040329"/>
                  <a:pt x="1878340" y="3029464"/>
                  <a:pt x="1895386" y="3021409"/>
                </a:cubicBezTo>
                <a:cubicBezTo>
                  <a:pt x="1912433" y="3013354"/>
                  <a:pt x="1932570" y="3009326"/>
                  <a:pt x="1955799" y="3009326"/>
                </a:cubicBezTo>
                <a:close/>
                <a:moveTo>
                  <a:pt x="3393902" y="2944699"/>
                </a:moveTo>
                <a:lnTo>
                  <a:pt x="3398398" y="2944699"/>
                </a:lnTo>
                <a:lnTo>
                  <a:pt x="3398398" y="3016070"/>
                </a:lnTo>
                <a:lnTo>
                  <a:pt x="3471455" y="3016070"/>
                </a:lnTo>
                <a:cubicBezTo>
                  <a:pt x="3472953" y="3022439"/>
                  <a:pt x="3473703" y="3029557"/>
                  <a:pt x="3473703" y="3037425"/>
                </a:cubicBezTo>
                <a:cubicBezTo>
                  <a:pt x="3473703" y="3041546"/>
                  <a:pt x="3473515" y="3045480"/>
                  <a:pt x="3473141" y="3049227"/>
                </a:cubicBezTo>
                <a:cubicBezTo>
                  <a:pt x="3472766" y="3052973"/>
                  <a:pt x="3472204" y="3056720"/>
                  <a:pt x="3471455" y="3060466"/>
                </a:cubicBezTo>
                <a:lnTo>
                  <a:pt x="3398398" y="3060466"/>
                </a:lnTo>
                <a:lnTo>
                  <a:pt x="3398398" y="3191968"/>
                </a:lnTo>
                <a:cubicBezTo>
                  <a:pt x="3398398" y="3207703"/>
                  <a:pt x="3399054" y="3220254"/>
                  <a:pt x="3400365" y="3229621"/>
                </a:cubicBezTo>
                <a:cubicBezTo>
                  <a:pt x="3401676" y="3238987"/>
                  <a:pt x="3403924" y="3246199"/>
                  <a:pt x="3407109" y="3251257"/>
                </a:cubicBezTo>
                <a:cubicBezTo>
                  <a:pt x="3410293" y="3256314"/>
                  <a:pt x="3414602" y="3259686"/>
                  <a:pt x="3420034" y="3261372"/>
                </a:cubicBezTo>
                <a:cubicBezTo>
                  <a:pt x="3425467" y="3263058"/>
                  <a:pt x="3432304" y="3263901"/>
                  <a:pt x="3440546" y="3263901"/>
                </a:cubicBezTo>
                <a:cubicBezTo>
                  <a:pt x="3446916" y="3263901"/>
                  <a:pt x="3452910" y="3263433"/>
                  <a:pt x="3458530" y="3262496"/>
                </a:cubicBezTo>
                <a:cubicBezTo>
                  <a:pt x="3464149" y="3261559"/>
                  <a:pt x="3469207" y="3260529"/>
                  <a:pt x="3473703" y="3259405"/>
                </a:cubicBezTo>
                <a:cubicBezTo>
                  <a:pt x="3476325" y="3266898"/>
                  <a:pt x="3477918" y="3274578"/>
                  <a:pt x="3478480" y="3282446"/>
                </a:cubicBezTo>
                <a:cubicBezTo>
                  <a:pt x="3479042" y="3290314"/>
                  <a:pt x="3479323" y="3297245"/>
                  <a:pt x="3479323" y="3303239"/>
                </a:cubicBezTo>
                <a:cubicBezTo>
                  <a:pt x="3471830" y="3305112"/>
                  <a:pt x="3463962" y="3306517"/>
                  <a:pt x="3455720" y="3307454"/>
                </a:cubicBezTo>
                <a:cubicBezTo>
                  <a:pt x="3447477" y="3308391"/>
                  <a:pt x="3438673" y="3308859"/>
                  <a:pt x="3429307" y="3308859"/>
                </a:cubicBezTo>
                <a:cubicBezTo>
                  <a:pt x="3402332" y="3308859"/>
                  <a:pt x="3381258" y="3302303"/>
                  <a:pt x="3366085" y="3289190"/>
                </a:cubicBezTo>
                <a:cubicBezTo>
                  <a:pt x="3350911" y="3276077"/>
                  <a:pt x="3343324" y="3254347"/>
                  <a:pt x="3343324" y="3224001"/>
                </a:cubicBezTo>
                <a:lnTo>
                  <a:pt x="3343324" y="3060466"/>
                </a:lnTo>
                <a:lnTo>
                  <a:pt x="3299491" y="3060466"/>
                </a:lnTo>
                <a:lnTo>
                  <a:pt x="3297242" y="3052598"/>
                </a:lnTo>
                <a:close/>
                <a:moveTo>
                  <a:pt x="1530088" y="2900303"/>
                </a:moveTo>
                <a:lnTo>
                  <a:pt x="1797588" y="2900303"/>
                </a:lnTo>
                <a:cubicBezTo>
                  <a:pt x="1798338" y="2904049"/>
                  <a:pt x="1798900" y="2907983"/>
                  <a:pt x="1799274" y="2912104"/>
                </a:cubicBezTo>
                <a:cubicBezTo>
                  <a:pt x="1799649" y="2916225"/>
                  <a:pt x="1799836" y="2920347"/>
                  <a:pt x="1799836" y="2924468"/>
                </a:cubicBezTo>
                <a:cubicBezTo>
                  <a:pt x="1799836" y="2928589"/>
                  <a:pt x="1799649" y="2932991"/>
                  <a:pt x="1799274" y="2937674"/>
                </a:cubicBezTo>
                <a:cubicBezTo>
                  <a:pt x="1798900" y="2942357"/>
                  <a:pt x="1798338" y="2946572"/>
                  <a:pt x="1797588" y="2950319"/>
                </a:cubicBezTo>
                <a:lnTo>
                  <a:pt x="1692499" y="2950319"/>
                </a:lnTo>
                <a:lnTo>
                  <a:pt x="1692499" y="3304363"/>
                </a:lnTo>
                <a:cubicBezTo>
                  <a:pt x="1683882" y="3305487"/>
                  <a:pt x="1674516" y="3306049"/>
                  <a:pt x="1664400" y="3306049"/>
                </a:cubicBezTo>
                <a:cubicBezTo>
                  <a:pt x="1653910" y="3306049"/>
                  <a:pt x="1644169" y="3305487"/>
                  <a:pt x="1635178" y="3304363"/>
                </a:cubicBezTo>
                <a:lnTo>
                  <a:pt x="1635178" y="2950319"/>
                </a:lnTo>
                <a:lnTo>
                  <a:pt x="1530088" y="2950319"/>
                </a:lnTo>
                <a:cubicBezTo>
                  <a:pt x="1529339" y="2946572"/>
                  <a:pt x="1528777" y="2942451"/>
                  <a:pt x="1528402" y="2937955"/>
                </a:cubicBezTo>
                <a:cubicBezTo>
                  <a:pt x="1528028" y="2933459"/>
                  <a:pt x="1527840" y="2929151"/>
                  <a:pt x="1527840" y="2925030"/>
                </a:cubicBezTo>
                <a:cubicBezTo>
                  <a:pt x="1527840" y="2920909"/>
                  <a:pt x="1528028" y="2916694"/>
                  <a:pt x="1528402" y="2912385"/>
                </a:cubicBezTo>
                <a:cubicBezTo>
                  <a:pt x="1528777" y="2908077"/>
                  <a:pt x="1529339" y="2904049"/>
                  <a:pt x="1530088" y="2900303"/>
                </a:cubicBezTo>
                <a:close/>
                <a:moveTo>
                  <a:pt x="2930435" y="2890187"/>
                </a:moveTo>
                <a:cubicBezTo>
                  <a:pt x="2934556" y="2890187"/>
                  <a:pt x="2939145" y="2890375"/>
                  <a:pt x="2944203" y="2890749"/>
                </a:cubicBezTo>
                <a:cubicBezTo>
                  <a:pt x="2949261" y="2891124"/>
                  <a:pt x="2953850" y="2891686"/>
                  <a:pt x="2957972" y="2892435"/>
                </a:cubicBezTo>
                <a:lnTo>
                  <a:pt x="2957972" y="3217257"/>
                </a:lnTo>
                <a:cubicBezTo>
                  <a:pt x="2957972" y="3227747"/>
                  <a:pt x="2958908" y="3235990"/>
                  <a:pt x="2960781" y="3241984"/>
                </a:cubicBezTo>
                <a:cubicBezTo>
                  <a:pt x="2962655" y="3247978"/>
                  <a:pt x="2965183" y="3252568"/>
                  <a:pt x="2968368" y="3255752"/>
                </a:cubicBezTo>
                <a:cubicBezTo>
                  <a:pt x="2971552" y="3258937"/>
                  <a:pt x="2975299" y="3260997"/>
                  <a:pt x="2979607" y="3261934"/>
                </a:cubicBezTo>
                <a:cubicBezTo>
                  <a:pt x="2983916" y="3262871"/>
                  <a:pt x="2988505" y="3263339"/>
                  <a:pt x="2993376" y="3263339"/>
                </a:cubicBezTo>
                <a:cubicBezTo>
                  <a:pt x="2996748" y="3263339"/>
                  <a:pt x="3000588" y="3263152"/>
                  <a:pt x="3004896" y="3262777"/>
                </a:cubicBezTo>
                <a:cubicBezTo>
                  <a:pt x="3009205" y="3262402"/>
                  <a:pt x="3012858" y="3261840"/>
                  <a:pt x="3015855" y="3261091"/>
                </a:cubicBezTo>
                <a:cubicBezTo>
                  <a:pt x="3019227" y="3274204"/>
                  <a:pt x="3020913" y="3288440"/>
                  <a:pt x="3020913" y="3303801"/>
                </a:cubicBezTo>
                <a:cubicBezTo>
                  <a:pt x="3015667" y="3305674"/>
                  <a:pt x="3009298" y="3306892"/>
                  <a:pt x="3001806" y="3307454"/>
                </a:cubicBezTo>
                <a:cubicBezTo>
                  <a:pt x="2994312" y="3308016"/>
                  <a:pt x="2987381" y="3308297"/>
                  <a:pt x="2981013" y="3308297"/>
                </a:cubicBezTo>
                <a:cubicBezTo>
                  <a:pt x="2970148" y="3308297"/>
                  <a:pt x="2960032" y="3306986"/>
                  <a:pt x="2950666" y="3304363"/>
                </a:cubicBezTo>
                <a:cubicBezTo>
                  <a:pt x="2941300" y="3301741"/>
                  <a:pt x="2933057" y="3297432"/>
                  <a:pt x="2925939" y="3291438"/>
                </a:cubicBezTo>
                <a:cubicBezTo>
                  <a:pt x="2918820" y="3285443"/>
                  <a:pt x="2913201" y="3277388"/>
                  <a:pt x="2909080" y="3267273"/>
                </a:cubicBezTo>
                <a:cubicBezTo>
                  <a:pt x="2904959" y="3257157"/>
                  <a:pt x="2902898" y="3244607"/>
                  <a:pt x="2902898" y="3229621"/>
                </a:cubicBezTo>
                <a:lnTo>
                  <a:pt x="2902898" y="2892435"/>
                </a:lnTo>
                <a:cubicBezTo>
                  <a:pt x="2907019" y="2891686"/>
                  <a:pt x="2911609" y="2891124"/>
                  <a:pt x="2916666" y="2890749"/>
                </a:cubicBezTo>
                <a:cubicBezTo>
                  <a:pt x="2921724" y="2890375"/>
                  <a:pt x="2926314" y="2890187"/>
                  <a:pt x="2930435" y="2890187"/>
                </a:cubicBezTo>
                <a:close/>
                <a:moveTo>
                  <a:pt x="2708245" y="2498805"/>
                </a:moveTo>
                <a:cubicBezTo>
                  <a:pt x="2685017" y="2498805"/>
                  <a:pt x="2667314" y="2503113"/>
                  <a:pt x="2655138" y="2511730"/>
                </a:cubicBezTo>
                <a:cubicBezTo>
                  <a:pt x="2642962" y="2520347"/>
                  <a:pt x="2636874" y="2533460"/>
                  <a:pt x="2636874" y="2551069"/>
                </a:cubicBezTo>
                <a:cubicBezTo>
                  <a:pt x="2636874" y="2562308"/>
                  <a:pt x="2638935" y="2571112"/>
                  <a:pt x="2643056" y="2577481"/>
                </a:cubicBezTo>
                <a:cubicBezTo>
                  <a:pt x="2647177" y="2583851"/>
                  <a:pt x="2652329" y="2588721"/>
                  <a:pt x="2658510" y="2592093"/>
                </a:cubicBezTo>
                <a:cubicBezTo>
                  <a:pt x="2664692" y="2595465"/>
                  <a:pt x="2671529" y="2597525"/>
                  <a:pt x="2679022" y="2598275"/>
                </a:cubicBezTo>
                <a:cubicBezTo>
                  <a:pt x="2686515" y="2599024"/>
                  <a:pt x="2693634" y="2599398"/>
                  <a:pt x="2700377" y="2599398"/>
                </a:cubicBezTo>
                <a:cubicBezTo>
                  <a:pt x="2708994" y="2599398"/>
                  <a:pt x="2717892" y="2598930"/>
                  <a:pt x="2727071" y="2597994"/>
                </a:cubicBezTo>
                <a:cubicBezTo>
                  <a:pt x="2736250" y="2597057"/>
                  <a:pt x="2744399" y="2595652"/>
                  <a:pt x="2751517" y="2593779"/>
                </a:cubicBezTo>
                <a:lnTo>
                  <a:pt x="2751517" y="2502177"/>
                </a:lnTo>
                <a:cubicBezTo>
                  <a:pt x="2745897" y="2501428"/>
                  <a:pt x="2738779" y="2500678"/>
                  <a:pt x="2730162" y="2499929"/>
                </a:cubicBezTo>
                <a:cubicBezTo>
                  <a:pt x="2721545" y="2499180"/>
                  <a:pt x="2714239" y="2498805"/>
                  <a:pt x="2708245" y="2498805"/>
                </a:cubicBezTo>
                <a:close/>
                <a:moveTo>
                  <a:pt x="3316188" y="2388096"/>
                </a:moveTo>
                <a:cubicBezTo>
                  <a:pt x="3290337" y="2388096"/>
                  <a:pt x="3271323" y="2397368"/>
                  <a:pt x="3259147" y="2415914"/>
                </a:cubicBezTo>
                <a:cubicBezTo>
                  <a:pt x="3246971" y="2434459"/>
                  <a:pt x="3240883" y="2460403"/>
                  <a:pt x="3240883" y="2493747"/>
                </a:cubicBezTo>
                <a:cubicBezTo>
                  <a:pt x="3240883" y="2527091"/>
                  <a:pt x="3246971" y="2553129"/>
                  <a:pt x="3259147" y="2571862"/>
                </a:cubicBezTo>
                <a:cubicBezTo>
                  <a:pt x="3271323" y="2590594"/>
                  <a:pt x="3290337" y="2599960"/>
                  <a:pt x="3316188" y="2599960"/>
                </a:cubicBezTo>
                <a:cubicBezTo>
                  <a:pt x="3342039" y="2599960"/>
                  <a:pt x="3361146" y="2590594"/>
                  <a:pt x="3373510" y="2571862"/>
                </a:cubicBezTo>
                <a:cubicBezTo>
                  <a:pt x="3385873" y="2553129"/>
                  <a:pt x="3392055" y="2527091"/>
                  <a:pt x="3392055" y="2493747"/>
                </a:cubicBezTo>
                <a:cubicBezTo>
                  <a:pt x="3392055" y="2460403"/>
                  <a:pt x="3385873" y="2434459"/>
                  <a:pt x="3373510" y="2415914"/>
                </a:cubicBezTo>
                <a:cubicBezTo>
                  <a:pt x="3361146" y="2397368"/>
                  <a:pt x="3342039" y="2388096"/>
                  <a:pt x="3316188" y="2388096"/>
                </a:cubicBezTo>
                <a:close/>
                <a:moveTo>
                  <a:pt x="1935063" y="2386972"/>
                </a:moveTo>
                <a:cubicBezTo>
                  <a:pt x="1912209" y="2386972"/>
                  <a:pt x="1894694" y="2393903"/>
                  <a:pt x="1882518" y="2407765"/>
                </a:cubicBezTo>
                <a:cubicBezTo>
                  <a:pt x="1870342" y="2421627"/>
                  <a:pt x="1862943" y="2440922"/>
                  <a:pt x="1860320" y="2465648"/>
                </a:cubicBezTo>
                <a:lnTo>
                  <a:pt x="2002500" y="2465648"/>
                </a:lnTo>
                <a:cubicBezTo>
                  <a:pt x="2002500" y="2455158"/>
                  <a:pt x="2001095" y="2445136"/>
                  <a:pt x="1998285" y="2435583"/>
                </a:cubicBezTo>
                <a:cubicBezTo>
                  <a:pt x="1995475" y="2426029"/>
                  <a:pt x="1991354" y="2417693"/>
                  <a:pt x="1985921" y="2410575"/>
                </a:cubicBezTo>
                <a:cubicBezTo>
                  <a:pt x="1980489" y="2403457"/>
                  <a:pt x="1973558" y="2397743"/>
                  <a:pt x="1965128" y="2393435"/>
                </a:cubicBezTo>
                <a:cubicBezTo>
                  <a:pt x="1956699" y="2389126"/>
                  <a:pt x="1946677" y="2386972"/>
                  <a:pt x="1935063" y="2386972"/>
                </a:cubicBezTo>
                <a:close/>
                <a:moveTo>
                  <a:pt x="1401663" y="2386972"/>
                </a:moveTo>
                <a:cubicBezTo>
                  <a:pt x="1378809" y="2386972"/>
                  <a:pt x="1361294" y="2393903"/>
                  <a:pt x="1349118" y="2407765"/>
                </a:cubicBezTo>
                <a:cubicBezTo>
                  <a:pt x="1336942" y="2421627"/>
                  <a:pt x="1329543" y="2440922"/>
                  <a:pt x="1326920" y="2465648"/>
                </a:cubicBezTo>
                <a:lnTo>
                  <a:pt x="1469100" y="2465648"/>
                </a:lnTo>
                <a:cubicBezTo>
                  <a:pt x="1469100" y="2455158"/>
                  <a:pt x="1467695" y="2445136"/>
                  <a:pt x="1464885" y="2435583"/>
                </a:cubicBezTo>
                <a:cubicBezTo>
                  <a:pt x="1462075" y="2426029"/>
                  <a:pt x="1457954" y="2417693"/>
                  <a:pt x="1452521" y="2410575"/>
                </a:cubicBezTo>
                <a:cubicBezTo>
                  <a:pt x="1447089" y="2403457"/>
                  <a:pt x="1440158" y="2397743"/>
                  <a:pt x="1431728" y="2393435"/>
                </a:cubicBezTo>
                <a:cubicBezTo>
                  <a:pt x="1423299" y="2389126"/>
                  <a:pt x="1413277" y="2386972"/>
                  <a:pt x="1401663" y="2386972"/>
                </a:cubicBezTo>
                <a:close/>
                <a:moveTo>
                  <a:pt x="3036753" y="2349320"/>
                </a:moveTo>
                <a:lnTo>
                  <a:pt x="3127793" y="2349320"/>
                </a:lnTo>
                <a:lnTo>
                  <a:pt x="3127793" y="2637613"/>
                </a:lnTo>
                <a:cubicBezTo>
                  <a:pt x="3123672" y="2638362"/>
                  <a:pt x="3119082" y="2638924"/>
                  <a:pt x="3114024" y="2639299"/>
                </a:cubicBezTo>
                <a:cubicBezTo>
                  <a:pt x="3108967" y="2639673"/>
                  <a:pt x="3104377" y="2639861"/>
                  <a:pt x="3100256" y="2639861"/>
                </a:cubicBezTo>
                <a:cubicBezTo>
                  <a:pt x="3096510" y="2639861"/>
                  <a:pt x="3092107" y="2639673"/>
                  <a:pt x="3087049" y="2639299"/>
                </a:cubicBezTo>
                <a:cubicBezTo>
                  <a:pt x="3081992" y="2638924"/>
                  <a:pt x="3077402" y="2638362"/>
                  <a:pt x="3073281" y="2637613"/>
                </a:cubicBezTo>
                <a:lnTo>
                  <a:pt x="3073281" y="2393154"/>
                </a:lnTo>
                <a:lnTo>
                  <a:pt x="3036753" y="2393154"/>
                </a:lnTo>
                <a:cubicBezTo>
                  <a:pt x="3036003" y="2390156"/>
                  <a:pt x="3035442" y="2386691"/>
                  <a:pt x="3035067" y="2382757"/>
                </a:cubicBezTo>
                <a:cubicBezTo>
                  <a:pt x="3034692" y="2378823"/>
                  <a:pt x="3034505" y="2374983"/>
                  <a:pt x="3034505" y="2371237"/>
                </a:cubicBezTo>
                <a:cubicBezTo>
                  <a:pt x="3034505" y="2367490"/>
                  <a:pt x="3034692" y="2363650"/>
                  <a:pt x="3035067" y="2359716"/>
                </a:cubicBezTo>
                <a:cubicBezTo>
                  <a:pt x="3035442" y="2355782"/>
                  <a:pt x="3036003" y="2352317"/>
                  <a:pt x="3036753" y="2349320"/>
                </a:cubicBezTo>
                <a:close/>
                <a:moveTo>
                  <a:pt x="1117875" y="2347072"/>
                </a:moveTo>
                <a:cubicBezTo>
                  <a:pt x="1121996" y="2347072"/>
                  <a:pt x="1126117" y="2347259"/>
                  <a:pt x="1130238" y="2347634"/>
                </a:cubicBezTo>
                <a:cubicBezTo>
                  <a:pt x="1134359" y="2348008"/>
                  <a:pt x="1138106" y="2348570"/>
                  <a:pt x="1141478" y="2349320"/>
                </a:cubicBezTo>
                <a:cubicBezTo>
                  <a:pt x="1142602" y="2354939"/>
                  <a:pt x="1143726" y="2362339"/>
                  <a:pt x="1144850" y="2371518"/>
                </a:cubicBezTo>
                <a:cubicBezTo>
                  <a:pt x="1145974" y="2380697"/>
                  <a:pt x="1146536" y="2388471"/>
                  <a:pt x="1146536" y="2394840"/>
                </a:cubicBezTo>
                <a:cubicBezTo>
                  <a:pt x="1154403" y="2382101"/>
                  <a:pt x="1164800" y="2371049"/>
                  <a:pt x="1177725" y="2361683"/>
                </a:cubicBezTo>
                <a:cubicBezTo>
                  <a:pt x="1190651" y="2352317"/>
                  <a:pt x="1207229" y="2347634"/>
                  <a:pt x="1227460" y="2347634"/>
                </a:cubicBezTo>
                <a:cubicBezTo>
                  <a:pt x="1230457" y="2347634"/>
                  <a:pt x="1233548" y="2347727"/>
                  <a:pt x="1236733" y="2347915"/>
                </a:cubicBezTo>
                <a:cubicBezTo>
                  <a:pt x="1239917" y="2348102"/>
                  <a:pt x="1242633" y="2348383"/>
                  <a:pt x="1244881" y="2348758"/>
                </a:cubicBezTo>
                <a:cubicBezTo>
                  <a:pt x="1245631" y="2352129"/>
                  <a:pt x="1246192" y="2355689"/>
                  <a:pt x="1246567" y="2359435"/>
                </a:cubicBezTo>
                <a:cubicBezTo>
                  <a:pt x="1246942" y="2363182"/>
                  <a:pt x="1247129" y="2367115"/>
                  <a:pt x="1247129" y="2371237"/>
                </a:cubicBezTo>
                <a:cubicBezTo>
                  <a:pt x="1247129" y="2375732"/>
                  <a:pt x="1246848" y="2380416"/>
                  <a:pt x="1246286" y="2385286"/>
                </a:cubicBezTo>
                <a:cubicBezTo>
                  <a:pt x="1245724" y="2390156"/>
                  <a:pt x="1245068" y="2394840"/>
                  <a:pt x="1244319" y="2399335"/>
                </a:cubicBezTo>
                <a:cubicBezTo>
                  <a:pt x="1241322" y="2398586"/>
                  <a:pt x="1238231" y="2398211"/>
                  <a:pt x="1235047" y="2398211"/>
                </a:cubicBezTo>
                <a:cubicBezTo>
                  <a:pt x="1231862" y="2398211"/>
                  <a:pt x="1229333" y="2398211"/>
                  <a:pt x="1227460" y="2398211"/>
                </a:cubicBezTo>
                <a:cubicBezTo>
                  <a:pt x="1217344" y="2398211"/>
                  <a:pt x="1207697" y="2399616"/>
                  <a:pt x="1198518" y="2402426"/>
                </a:cubicBezTo>
                <a:cubicBezTo>
                  <a:pt x="1189339" y="2405236"/>
                  <a:pt x="1181097" y="2410200"/>
                  <a:pt x="1173791" y="2417319"/>
                </a:cubicBezTo>
                <a:cubicBezTo>
                  <a:pt x="1166486" y="2424437"/>
                  <a:pt x="1160679" y="2434178"/>
                  <a:pt x="1156370" y="2446541"/>
                </a:cubicBezTo>
                <a:cubicBezTo>
                  <a:pt x="1152062" y="2458905"/>
                  <a:pt x="1149907" y="2474827"/>
                  <a:pt x="1149907" y="2494309"/>
                </a:cubicBezTo>
                <a:lnTo>
                  <a:pt x="1149907" y="2637613"/>
                </a:lnTo>
                <a:cubicBezTo>
                  <a:pt x="1145786" y="2638362"/>
                  <a:pt x="1141197" y="2638924"/>
                  <a:pt x="1136139" y="2639299"/>
                </a:cubicBezTo>
                <a:cubicBezTo>
                  <a:pt x="1131081" y="2639673"/>
                  <a:pt x="1126492" y="2639861"/>
                  <a:pt x="1122371" y="2639861"/>
                </a:cubicBezTo>
                <a:cubicBezTo>
                  <a:pt x="1118249" y="2639861"/>
                  <a:pt x="1113660" y="2639673"/>
                  <a:pt x="1108602" y="2639299"/>
                </a:cubicBezTo>
                <a:cubicBezTo>
                  <a:pt x="1103544" y="2638924"/>
                  <a:pt x="1098768" y="2638362"/>
                  <a:pt x="1094272" y="2637613"/>
                </a:cubicBezTo>
                <a:lnTo>
                  <a:pt x="1094272" y="2349320"/>
                </a:lnTo>
                <a:cubicBezTo>
                  <a:pt x="1098393" y="2348570"/>
                  <a:pt x="1102327" y="2348008"/>
                  <a:pt x="1106073" y="2347634"/>
                </a:cubicBezTo>
                <a:cubicBezTo>
                  <a:pt x="1109820" y="2347259"/>
                  <a:pt x="1113754" y="2347072"/>
                  <a:pt x="1117875" y="2347072"/>
                </a:cubicBezTo>
                <a:close/>
                <a:moveTo>
                  <a:pt x="3648525" y="2342576"/>
                </a:moveTo>
                <a:cubicBezTo>
                  <a:pt x="3681494" y="2342576"/>
                  <a:pt x="3705846" y="2352036"/>
                  <a:pt x="3721581" y="2370956"/>
                </a:cubicBezTo>
                <a:cubicBezTo>
                  <a:pt x="3737317" y="2389875"/>
                  <a:pt x="3745184" y="2417881"/>
                  <a:pt x="3745184" y="2454971"/>
                </a:cubicBezTo>
                <a:lnTo>
                  <a:pt x="3745184" y="2637613"/>
                </a:lnTo>
                <a:cubicBezTo>
                  <a:pt x="3741063" y="2638362"/>
                  <a:pt x="3736380" y="2638924"/>
                  <a:pt x="3731135" y="2639299"/>
                </a:cubicBezTo>
                <a:cubicBezTo>
                  <a:pt x="3725890" y="2639673"/>
                  <a:pt x="3721207" y="2639861"/>
                  <a:pt x="3717086" y="2639861"/>
                </a:cubicBezTo>
                <a:cubicBezTo>
                  <a:pt x="3712965" y="2639861"/>
                  <a:pt x="3708375" y="2639673"/>
                  <a:pt x="3703317" y="2639299"/>
                </a:cubicBezTo>
                <a:cubicBezTo>
                  <a:pt x="3698259" y="2638924"/>
                  <a:pt x="3693670" y="2638362"/>
                  <a:pt x="3689549" y="2637613"/>
                </a:cubicBezTo>
                <a:lnTo>
                  <a:pt x="3689549" y="2470144"/>
                </a:lnTo>
                <a:cubicBezTo>
                  <a:pt x="3689549" y="2443544"/>
                  <a:pt x="3685428" y="2423969"/>
                  <a:pt x="3677185" y="2411418"/>
                </a:cubicBezTo>
                <a:cubicBezTo>
                  <a:pt x="3668943" y="2398867"/>
                  <a:pt x="3655830" y="2392592"/>
                  <a:pt x="3637847" y="2392592"/>
                </a:cubicBezTo>
                <a:cubicBezTo>
                  <a:pt x="3627357" y="2392592"/>
                  <a:pt x="3617429" y="2394465"/>
                  <a:pt x="3608062" y="2398211"/>
                </a:cubicBezTo>
                <a:cubicBezTo>
                  <a:pt x="3598696" y="2401958"/>
                  <a:pt x="3590454" y="2407765"/>
                  <a:pt x="3583335" y="2415633"/>
                </a:cubicBezTo>
                <a:cubicBezTo>
                  <a:pt x="3576217" y="2423500"/>
                  <a:pt x="3570504" y="2433710"/>
                  <a:pt x="3566195" y="2446260"/>
                </a:cubicBezTo>
                <a:cubicBezTo>
                  <a:pt x="3561887" y="2458811"/>
                  <a:pt x="3559732" y="2473891"/>
                  <a:pt x="3559732" y="2491499"/>
                </a:cubicBezTo>
                <a:lnTo>
                  <a:pt x="3559732" y="2637613"/>
                </a:lnTo>
                <a:cubicBezTo>
                  <a:pt x="3555611" y="2638362"/>
                  <a:pt x="3551022" y="2638924"/>
                  <a:pt x="3545964" y="2639299"/>
                </a:cubicBezTo>
                <a:cubicBezTo>
                  <a:pt x="3540906" y="2639673"/>
                  <a:pt x="3536317" y="2639861"/>
                  <a:pt x="3532196" y="2639861"/>
                </a:cubicBezTo>
                <a:cubicBezTo>
                  <a:pt x="3528075" y="2639861"/>
                  <a:pt x="3523392" y="2639673"/>
                  <a:pt x="3518146" y="2639299"/>
                </a:cubicBezTo>
                <a:cubicBezTo>
                  <a:pt x="3512902" y="2638924"/>
                  <a:pt x="3508218" y="2638362"/>
                  <a:pt x="3504097" y="2637613"/>
                </a:cubicBezTo>
                <a:lnTo>
                  <a:pt x="3504097" y="2349320"/>
                </a:lnTo>
                <a:cubicBezTo>
                  <a:pt x="3508218" y="2348570"/>
                  <a:pt x="3512246" y="2348008"/>
                  <a:pt x="3516180" y="2347634"/>
                </a:cubicBezTo>
                <a:cubicBezTo>
                  <a:pt x="3520113" y="2347259"/>
                  <a:pt x="3524141" y="2347072"/>
                  <a:pt x="3528262" y="2347072"/>
                </a:cubicBezTo>
                <a:cubicBezTo>
                  <a:pt x="3532383" y="2347072"/>
                  <a:pt x="3536223" y="2347259"/>
                  <a:pt x="3539783" y="2347634"/>
                </a:cubicBezTo>
                <a:cubicBezTo>
                  <a:pt x="3543342" y="2348008"/>
                  <a:pt x="3547182" y="2348570"/>
                  <a:pt x="3551303" y="2349320"/>
                </a:cubicBezTo>
                <a:cubicBezTo>
                  <a:pt x="3552427" y="2354939"/>
                  <a:pt x="3553551" y="2362526"/>
                  <a:pt x="3554675" y="2372080"/>
                </a:cubicBezTo>
                <a:cubicBezTo>
                  <a:pt x="3555799" y="2381633"/>
                  <a:pt x="3556361" y="2389594"/>
                  <a:pt x="3556361" y="2395964"/>
                </a:cubicBezTo>
                <a:cubicBezTo>
                  <a:pt x="3560107" y="2389594"/>
                  <a:pt x="3564884" y="2383225"/>
                  <a:pt x="3570691" y="2376856"/>
                </a:cubicBezTo>
                <a:cubicBezTo>
                  <a:pt x="3576498" y="2370487"/>
                  <a:pt x="3583148" y="2364774"/>
                  <a:pt x="3590641" y="2359716"/>
                </a:cubicBezTo>
                <a:cubicBezTo>
                  <a:pt x="3598134" y="2354658"/>
                  <a:pt x="3606751" y="2350537"/>
                  <a:pt x="3616492" y="2347353"/>
                </a:cubicBezTo>
                <a:cubicBezTo>
                  <a:pt x="3626233" y="2344168"/>
                  <a:pt x="3636911" y="2342576"/>
                  <a:pt x="3648525" y="2342576"/>
                </a:cubicBezTo>
                <a:close/>
                <a:moveTo>
                  <a:pt x="3316188" y="2342576"/>
                </a:moveTo>
                <a:cubicBezTo>
                  <a:pt x="3338667" y="2342576"/>
                  <a:pt x="3358336" y="2346510"/>
                  <a:pt x="3375195" y="2354377"/>
                </a:cubicBezTo>
                <a:cubicBezTo>
                  <a:pt x="3392055" y="2362245"/>
                  <a:pt x="3406104" y="2372923"/>
                  <a:pt x="3417343" y="2386410"/>
                </a:cubicBezTo>
                <a:cubicBezTo>
                  <a:pt x="3428583" y="2399897"/>
                  <a:pt x="3436919" y="2415820"/>
                  <a:pt x="3442352" y="2434178"/>
                </a:cubicBezTo>
                <a:cubicBezTo>
                  <a:pt x="3447784" y="2452536"/>
                  <a:pt x="3450500" y="2472392"/>
                  <a:pt x="3450500" y="2493747"/>
                </a:cubicBezTo>
                <a:cubicBezTo>
                  <a:pt x="3450500" y="2515102"/>
                  <a:pt x="3447784" y="2534959"/>
                  <a:pt x="3442352" y="2553317"/>
                </a:cubicBezTo>
                <a:cubicBezTo>
                  <a:pt x="3436919" y="2571674"/>
                  <a:pt x="3428583" y="2587597"/>
                  <a:pt x="3417343" y="2601084"/>
                </a:cubicBezTo>
                <a:cubicBezTo>
                  <a:pt x="3406104" y="2614572"/>
                  <a:pt x="3392055" y="2625156"/>
                  <a:pt x="3375195" y="2632836"/>
                </a:cubicBezTo>
                <a:cubicBezTo>
                  <a:pt x="3358336" y="2640516"/>
                  <a:pt x="3338667" y="2644356"/>
                  <a:pt x="3316188" y="2644356"/>
                </a:cubicBezTo>
                <a:cubicBezTo>
                  <a:pt x="3293709" y="2644356"/>
                  <a:pt x="3274040" y="2640516"/>
                  <a:pt x="3257180" y="2632836"/>
                </a:cubicBezTo>
                <a:cubicBezTo>
                  <a:pt x="3240321" y="2625156"/>
                  <a:pt x="3226272" y="2614572"/>
                  <a:pt x="3215032" y="2601084"/>
                </a:cubicBezTo>
                <a:cubicBezTo>
                  <a:pt x="3203793" y="2587597"/>
                  <a:pt x="3195457" y="2571674"/>
                  <a:pt x="3190024" y="2553317"/>
                </a:cubicBezTo>
                <a:cubicBezTo>
                  <a:pt x="3184592" y="2534959"/>
                  <a:pt x="3181876" y="2515102"/>
                  <a:pt x="3181876" y="2493747"/>
                </a:cubicBezTo>
                <a:cubicBezTo>
                  <a:pt x="3181876" y="2472392"/>
                  <a:pt x="3184592" y="2452536"/>
                  <a:pt x="3190024" y="2434178"/>
                </a:cubicBezTo>
                <a:cubicBezTo>
                  <a:pt x="3195457" y="2415820"/>
                  <a:pt x="3203793" y="2399897"/>
                  <a:pt x="3215032" y="2386410"/>
                </a:cubicBezTo>
                <a:cubicBezTo>
                  <a:pt x="3226272" y="2372923"/>
                  <a:pt x="3240321" y="2362245"/>
                  <a:pt x="3257180" y="2354377"/>
                </a:cubicBezTo>
                <a:cubicBezTo>
                  <a:pt x="3274040" y="2346510"/>
                  <a:pt x="3293709" y="2342576"/>
                  <a:pt x="3316188" y="2342576"/>
                </a:cubicBezTo>
                <a:close/>
                <a:moveTo>
                  <a:pt x="2691386" y="2342576"/>
                </a:moveTo>
                <a:cubicBezTo>
                  <a:pt x="2728851" y="2342576"/>
                  <a:pt x="2757324" y="2351099"/>
                  <a:pt x="2776806" y="2368146"/>
                </a:cubicBezTo>
                <a:cubicBezTo>
                  <a:pt x="2796288" y="2385192"/>
                  <a:pt x="2806029" y="2412448"/>
                  <a:pt x="2806029" y="2449913"/>
                </a:cubicBezTo>
                <a:lnTo>
                  <a:pt x="2806029" y="2630307"/>
                </a:lnTo>
                <a:cubicBezTo>
                  <a:pt x="2792916" y="2633304"/>
                  <a:pt x="2776993" y="2636395"/>
                  <a:pt x="2758261" y="2639580"/>
                </a:cubicBezTo>
                <a:cubicBezTo>
                  <a:pt x="2739528" y="2642764"/>
                  <a:pt x="2720421" y="2644356"/>
                  <a:pt x="2700939" y="2644356"/>
                </a:cubicBezTo>
                <a:cubicBezTo>
                  <a:pt x="2682581" y="2644356"/>
                  <a:pt x="2666003" y="2642671"/>
                  <a:pt x="2651205" y="2639299"/>
                </a:cubicBezTo>
                <a:cubicBezTo>
                  <a:pt x="2636406" y="2635927"/>
                  <a:pt x="2623855" y="2630494"/>
                  <a:pt x="2613552" y="2623001"/>
                </a:cubicBezTo>
                <a:cubicBezTo>
                  <a:pt x="2603249" y="2615508"/>
                  <a:pt x="2595288" y="2605955"/>
                  <a:pt x="2589668" y="2594341"/>
                </a:cubicBezTo>
                <a:cubicBezTo>
                  <a:pt x="2584048" y="2582727"/>
                  <a:pt x="2581239" y="2568677"/>
                  <a:pt x="2581239" y="2552193"/>
                </a:cubicBezTo>
                <a:cubicBezTo>
                  <a:pt x="2581239" y="2536083"/>
                  <a:pt x="2584517" y="2521940"/>
                  <a:pt x="2591073" y="2509763"/>
                </a:cubicBezTo>
                <a:cubicBezTo>
                  <a:pt x="2597630" y="2497587"/>
                  <a:pt x="2606528" y="2487472"/>
                  <a:pt x="2617767" y="2479417"/>
                </a:cubicBezTo>
                <a:cubicBezTo>
                  <a:pt x="2629006" y="2471362"/>
                  <a:pt x="2641932" y="2465367"/>
                  <a:pt x="2656543" y="2461434"/>
                </a:cubicBezTo>
                <a:cubicBezTo>
                  <a:pt x="2671155" y="2457500"/>
                  <a:pt x="2686515" y="2455533"/>
                  <a:pt x="2702625" y="2455533"/>
                </a:cubicBezTo>
                <a:cubicBezTo>
                  <a:pt x="2714614" y="2455533"/>
                  <a:pt x="2724449" y="2455814"/>
                  <a:pt x="2732129" y="2456376"/>
                </a:cubicBezTo>
                <a:cubicBezTo>
                  <a:pt x="2739809" y="2456938"/>
                  <a:pt x="2746272" y="2457593"/>
                  <a:pt x="2751517" y="2458343"/>
                </a:cubicBezTo>
                <a:lnTo>
                  <a:pt x="2751517" y="2447665"/>
                </a:lnTo>
                <a:cubicBezTo>
                  <a:pt x="2751517" y="2425561"/>
                  <a:pt x="2745897" y="2410200"/>
                  <a:pt x="2734658" y="2401583"/>
                </a:cubicBezTo>
                <a:cubicBezTo>
                  <a:pt x="2723418" y="2392966"/>
                  <a:pt x="2707121" y="2388658"/>
                  <a:pt x="2685766" y="2388658"/>
                </a:cubicBezTo>
                <a:cubicBezTo>
                  <a:pt x="2672653" y="2388658"/>
                  <a:pt x="2660383" y="2389688"/>
                  <a:pt x="2648957" y="2391749"/>
                </a:cubicBezTo>
                <a:cubicBezTo>
                  <a:pt x="2637530" y="2393809"/>
                  <a:pt x="2626384" y="2396525"/>
                  <a:pt x="2615519" y="2399897"/>
                </a:cubicBezTo>
                <a:cubicBezTo>
                  <a:pt x="2608401" y="2387534"/>
                  <a:pt x="2604842" y="2372735"/>
                  <a:pt x="2604842" y="2355501"/>
                </a:cubicBezTo>
                <a:cubicBezTo>
                  <a:pt x="2617580" y="2351380"/>
                  <a:pt x="2631629" y="2348196"/>
                  <a:pt x="2646990" y="2345948"/>
                </a:cubicBezTo>
                <a:cubicBezTo>
                  <a:pt x="2662350" y="2343700"/>
                  <a:pt x="2677149" y="2342576"/>
                  <a:pt x="2691386" y="2342576"/>
                </a:cubicBezTo>
                <a:close/>
                <a:moveTo>
                  <a:pt x="2257875" y="2342576"/>
                </a:moveTo>
                <a:cubicBezTo>
                  <a:pt x="2290844" y="2342576"/>
                  <a:pt x="2315196" y="2352036"/>
                  <a:pt x="2330931" y="2370956"/>
                </a:cubicBezTo>
                <a:cubicBezTo>
                  <a:pt x="2346666" y="2389875"/>
                  <a:pt x="2354534" y="2417881"/>
                  <a:pt x="2354534" y="2454971"/>
                </a:cubicBezTo>
                <a:lnTo>
                  <a:pt x="2354534" y="2637613"/>
                </a:lnTo>
                <a:cubicBezTo>
                  <a:pt x="2350413" y="2638362"/>
                  <a:pt x="2345730" y="2638924"/>
                  <a:pt x="2340485" y="2639299"/>
                </a:cubicBezTo>
                <a:cubicBezTo>
                  <a:pt x="2335240" y="2639673"/>
                  <a:pt x="2330557" y="2639861"/>
                  <a:pt x="2326435" y="2639861"/>
                </a:cubicBezTo>
                <a:cubicBezTo>
                  <a:pt x="2322314" y="2639861"/>
                  <a:pt x="2317725" y="2639673"/>
                  <a:pt x="2312667" y="2639299"/>
                </a:cubicBezTo>
                <a:cubicBezTo>
                  <a:pt x="2307609" y="2638924"/>
                  <a:pt x="2303020" y="2638362"/>
                  <a:pt x="2298899" y="2637613"/>
                </a:cubicBezTo>
                <a:lnTo>
                  <a:pt x="2298899" y="2470144"/>
                </a:lnTo>
                <a:cubicBezTo>
                  <a:pt x="2298899" y="2443544"/>
                  <a:pt x="2294777" y="2423969"/>
                  <a:pt x="2286535" y="2411418"/>
                </a:cubicBezTo>
                <a:cubicBezTo>
                  <a:pt x="2278293" y="2398867"/>
                  <a:pt x="2265180" y="2392592"/>
                  <a:pt x="2247197" y="2392592"/>
                </a:cubicBezTo>
                <a:cubicBezTo>
                  <a:pt x="2236707" y="2392592"/>
                  <a:pt x="2226779" y="2394465"/>
                  <a:pt x="2217412" y="2398211"/>
                </a:cubicBezTo>
                <a:cubicBezTo>
                  <a:pt x="2208046" y="2401958"/>
                  <a:pt x="2199804" y="2407765"/>
                  <a:pt x="2192685" y="2415633"/>
                </a:cubicBezTo>
                <a:cubicBezTo>
                  <a:pt x="2185567" y="2423500"/>
                  <a:pt x="2179854" y="2433710"/>
                  <a:pt x="2175545" y="2446260"/>
                </a:cubicBezTo>
                <a:cubicBezTo>
                  <a:pt x="2171237" y="2458811"/>
                  <a:pt x="2169083" y="2473891"/>
                  <a:pt x="2169083" y="2491499"/>
                </a:cubicBezTo>
                <a:lnTo>
                  <a:pt x="2169083" y="2637613"/>
                </a:lnTo>
                <a:cubicBezTo>
                  <a:pt x="2164961" y="2638362"/>
                  <a:pt x="2160372" y="2638924"/>
                  <a:pt x="2155314" y="2639299"/>
                </a:cubicBezTo>
                <a:cubicBezTo>
                  <a:pt x="2150256" y="2639673"/>
                  <a:pt x="2145667" y="2639861"/>
                  <a:pt x="2141546" y="2639861"/>
                </a:cubicBezTo>
                <a:cubicBezTo>
                  <a:pt x="2137425" y="2639861"/>
                  <a:pt x="2132741" y="2639673"/>
                  <a:pt x="2127496" y="2639299"/>
                </a:cubicBezTo>
                <a:cubicBezTo>
                  <a:pt x="2122251" y="2638924"/>
                  <a:pt x="2117568" y="2638362"/>
                  <a:pt x="2113447" y="2637613"/>
                </a:cubicBezTo>
                <a:lnTo>
                  <a:pt x="2113447" y="2349320"/>
                </a:lnTo>
                <a:cubicBezTo>
                  <a:pt x="2117568" y="2348570"/>
                  <a:pt x="2121596" y="2348008"/>
                  <a:pt x="2125529" y="2347634"/>
                </a:cubicBezTo>
                <a:cubicBezTo>
                  <a:pt x="2129463" y="2347259"/>
                  <a:pt x="2133491" y="2347072"/>
                  <a:pt x="2137612" y="2347072"/>
                </a:cubicBezTo>
                <a:cubicBezTo>
                  <a:pt x="2141733" y="2347072"/>
                  <a:pt x="2145573" y="2347259"/>
                  <a:pt x="2149132" y="2347634"/>
                </a:cubicBezTo>
                <a:cubicBezTo>
                  <a:pt x="2152691" y="2348008"/>
                  <a:pt x="2156532" y="2348570"/>
                  <a:pt x="2160653" y="2349320"/>
                </a:cubicBezTo>
                <a:cubicBezTo>
                  <a:pt x="2161777" y="2354939"/>
                  <a:pt x="2162901" y="2362526"/>
                  <a:pt x="2164025" y="2372080"/>
                </a:cubicBezTo>
                <a:cubicBezTo>
                  <a:pt x="2165149" y="2381633"/>
                  <a:pt x="2165711" y="2389594"/>
                  <a:pt x="2165711" y="2395964"/>
                </a:cubicBezTo>
                <a:cubicBezTo>
                  <a:pt x="2169457" y="2389594"/>
                  <a:pt x="2174234" y="2383225"/>
                  <a:pt x="2180041" y="2376856"/>
                </a:cubicBezTo>
                <a:cubicBezTo>
                  <a:pt x="2185848" y="2370487"/>
                  <a:pt x="2192498" y="2364774"/>
                  <a:pt x="2199991" y="2359716"/>
                </a:cubicBezTo>
                <a:cubicBezTo>
                  <a:pt x="2207484" y="2354658"/>
                  <a:pt x="2216101" y="2350537"/>
                  <a:pt x="2225842" y="2347353"/>
                </a:cubicBezTo>
                <a:cubicBezTo>
                  <a:pt x="2235583" y="2344168"/>
                  <a:pt x="2246260" y="2342576"/>
                  <a:pt x="2257875" y="2342576"/>
                </a:cubicBezTo>
                <a:close/>
                <a:moveTo>
                  <a:pt x="1936749" y="2342576"/>
                </a:moveTo>
                <a:cubicBezTo>
                  <a:pt x="1956605" y="2342576"/>
                  <a:pt x="1974026" y="2345948"/>
                  <a:pt x="1989012" y="2352691"/>
                </a:cubicBezTo>
                <a:cubicBezTo>
                  <a:pt x="2003998" y="2359435"/>
                  <a:pt x="2016549" y="2368708"/>
                  <a:pt x="2026665" y="2380509"/>
                </a:cubicBezTo>
                <a:cubicBezTo>
                  <a:pt x="2036780" y="2392311"/>
                  <a:pt x="2044461" y="2406360"/>
                  <a:pt x="2049706" y="2422657"/>
                </a:cubicBezTo>
                <a:cubicBezTo>
                  <a:pt x="2054951" y="2438955"/>
                  <a:pt x="2057573" y="2456657"/>
                  <a:pt x="2057573" y="2475764"/>
                </a:cubicBezTo>
                <a:cubicBezTo>
                  <a:pt x="2057573" y="2481009"/>
                  <a:pt x="2057386" y="2486535"/>
                  <a:pt x="2057011" y="2492342"/>
                </a:cubicBezTo>
                <a:cubicBezTo>
                  <a:pt x="2056637" y="2498149"/>
                  <a:pt x="2056262" y="2503113"/>
                  <a:pt x="2055887" y="2507235"/>
                </a:cubicBezTo>
                <a:lnTo>
                  <a:pt x="1859758" y="2507235"/>
                </a:lnTo>
                <a:cubicBezTo>
                  <a:pt x="1860507" y="2538705"/>
                  <a:pt x="1868656" y="2561746"/>
                  <a:pt x="1884204" y="2576357"/>
                </a:cubicBezTo>
                <a:cubicBezTo>
                  <a:pt x="1899752" y="2590969"/>
                  <a:pt x="1922699" y="2598275"/>
                  <a:pt x="1953046" y="2598275"/>
                </a:cubicBezTo>
                <a:cubicBezTo>
                  <a:pt x="1979646" y="2598275"/>
                  <a:pt x="2004935" y="2593591"/>
                  <a:pt x="2028913" y="2584225"/>
                </a:cubicBezTo>
                <a:cubicBezTo>
                  <a:pt x="2031910" y="2589845"/>
                  <a:pt x="2034345" y="2596682"/>
                  <a:pt x="2036218" y="2604737"/>
                </a:cubicBezTo>
                <a:cubicBezTo>
                  <a:pt x="2038091" y="2612792"/>
                  <a:pt x="2039215" y="2620754"/>
                  <a:pt x="2039590" y="2628621"/>
                </a:cubicBezTo>
                <a:cubicBezTo>
                  <a:pt x="2027227" y="2633866"/>
                  <a:pt x="2013645" y="2637800"/>
                  <a:pt x="1998847" y="2640423"/>
                </a:cubicBezTo>
                <a:cubicBezTo>
                  <a:pt x="1984048" y="2643045"/>
                  <a:pt x="1967657" y="2644356"/>
                  <a:pt x="1949674" y="2644356"/>
                </a:cubicBezTo>
                <a:cubicBezTo>
                  <a:pt x="1923448" y="2644356"/>
                  <a:pt x="1900970" y="2640704"/>
                  <a:pt x="1882237" y="2633398"/>
                </a:cubicBezTo>
                <a:cubicBezTo>
                  <a:pt x="1863505" y="2626092"/>
                  <a:pt x="1848050" y="2615789"/>
                  <a:pt x="1835874" y="2602489"/>
                </a:cubicBezTo>
                <a:cubicBezTo>
                  <a:pt x="1823698" y="2589189"/>
                  <a:pt x="1814800" y="2573454"/>
                  <a:pt x="1809180" y="2555283"/>
                </a:cubicBezTo>
                <a:cubicBezTo>
                  <a:pt x="1803561" y="2537113"/>
                  <a:pt x="1800751" y="2517163"/>
                  <a:pt x="1800751" y="2495433"/>
                </a:cubicBezTo>
                <a:cubicBezTo>
                  <a:pt x="1800751" y="2474078"/>
                  <a:pt x="1803467" y="2454128"/>
                  <a:pt x="1808899" y="2435583"/>
                </a:cubicBezTo>
                <a:cubicBezTo>
                  <a:pt x="1814332" y="2417038"/>
                  <a:pt x="1822668" y="2400928"/>
                  <a:pt x="1833907" y="2387253"/>
                </a:cubicBezTo>
                <a:cubicBezTo>
                  <a:pt x="1845147" y="2373578"/>
                  <a:pt x="1859290" y="2362713"/>
                  <a:pt x="1876336" y="2354658"/>
                </a:cubicBezTo>
                <a:cubicBezTo>
                  <a:pt x="1893383" y="2346603"/>
                  <a:pt x="1913520" y="2342576"/>
                  <a:pt x="1936749" y="2342576"/>
                </a:cubicBezTo>
                <a:close/>
                <a:moveTo>
                  <a:pt x="1676707" y="2342576"/>
                </a:moveTo>
                <a:cubicBezTo>
                  <a:pt x="1691318" y="2342576"/>
                  <a:pt x="1705648" y="2343981"/>
                  <a:pt x="1719698" y="2346791"/>
                </a:cubicBezTo>
                <a:cubicBezTo>
                  <a:pt x="1733747" y="2349601"/>
                  <a:pt x="1746017" y="2352879"/>
                  <a:pt x="1756507" y="2356625"/>
                </a:cubicBezTo>
                <a:cubicBezTo>
                  <a:pt x="1755758" y="2364118"/>
                  <a:pt x="1754353" y="2371611"/>
                  <a:pt x="1752292" y="2379104"/>
                </a:cubicBezTo>
                <a:cubicBezTo>
                  <a:pt x="1750232" y="2386597"/>
                  <a:pt x="1747703" y="2393528"/>
                  <a:pt x="1744706" y="2399897"/>
                </a:cubicBezTo>
                <a:cubicBezTo>
                  <a:pt x="1736463" y="2396900"/>
                  <a:pt x="1726629" y="2393997"/>
                  <a:pt x="1715202" y="2391187"/>
                </a:cubicBezTo>
                <a:cubicBezTo>
                  <a:pt x="1703775" y="2388377"/>
                  <a:pt x="1691505" y="2386972"/>
                  <a:pt x="1678393" y="2386972"/>
                </a:cubicBezTo>
                <a:cubicBezTo>
                  <a:pt x="1664531" y="2386972"/>
                  <a:pt x="1652261" y="2389407"/>
                  <a:pt x="1641583" y="2394278"/>
                </a:cubicBezTo>
                <a:cubicBezTo>
                  <a:pt x="1630906" y="2399148"/>
                  <a:pt x="1625567" y="2407765"/>
                  <a:pt x="1625567" y="2420128"/>
                </a:cubicBezTo>
                <a:cubicBezTo>
                  <a:pt x="1625567" y="2426497"/>
                  <a:pt x="1626878" y="2431930"/>
                  <a:pt x="1629501" y="2436426"/>
                </a:cubicBezTo>
                <a:cubicBezTo>
                  <a:pt x="1632123" y="2440922"/>
                  <a:pt x="1635682" y="2444762"/>
                  <a:pt x="1640178" y="2447946"/>
                </a:cubicBezTo>
                <a:cubicBezTo>
                  <a:pt x="1644674" y="2451131"/>
                  <a:pt x="1649825" y="2453847"/>
                  <a:pt x="1655633" y="2456095"/>
                </a:cubicBezTo>
                <a:cubicBezTo>
                  <a:pt x="1661440" y="2458343"/>
                  <a:pt x="1667715" y="2460591"/>
                  <a:pt x="1674459" y="2462839"/>
                </a:cubicBezTo>
                <a:lnTo>
                  <a:pt x="1699186" y="2471268"/>
                </a:lnTo>
                <a:cubicBezTo>
                  <a:pt x="1708177" y="2474265"/>
                  <a:pt x="1716700" y="2477825"/>
                  <a:pt x="1724755" y="2481946"/>
                </a:cubicBezTo>
                <a:cubicBezTo>
                  <a:pt x="1732810" y="2486067"/>
                  <a:pt x="1739741" y="2491218"/>
                  <a:pt x="1745549" y="2497400"/>
                </a:cubicBezTo>
                <a:cubicBezTo>
                  <a:pt x="1751356" y="2503582"/>
                  <a:pt x="1756039" y="2511075"/>
                  <a:pt x="1759598" y="2519879"/>
                </a:cubicBezTo>
                <a:cubicBezTo>
                  <a:pt x="1763157" y="2528683"/>
                  <a:pt x="1764937" y="2539267"/>
                  <a:pt x="1764937" y="2551631"/>
                </a:cubicBezTo>
                <a:cubicBezTo>
                  <a:pt x="1764937" y="2565493"/>
                  <a:pt x="1762127" y="2578137"/>
                  <a:pt x="1756507" y="2589564"/>
                </a:cubicBezTo>
                <a:cubicBezTo>
                  <a:pt x="1750887" y="2600991"/>
                  <a:pt x="1742926" y="2610732"/>
                  <a:pt x="1732623" y="2618787"/>
                </a:cubicBezTo>
                <a:cubicBezTo>
                  <a:pt x="1722320" y="2626842"/>
                  <a:pt x="1709863" y="2633117"/>
                  <a:pt x="1695252" y="2637613"/>
                </a:cubicBezTo>
                <a:cubicBezTo>
                  <a:pt x="1680640" y="2642109"/>
                  <a:pt x="1664531" y="2644356"/>
                  <a:pt x="1646922" y="2644356"/>
                </a:cubicBezTo>
                <a:cubicBezTo>
                  <a:pt x="1628939" y="2644356"/>
                  <a:pt x="1613203" y="2643139"/>
                  <a:pt x="1599716" y="2640704"/>
                </a:cubicBezTo>
                <a:cubicBezTo>
                  <a:pt x="1586229" y="2638268"/>
                  <a:pt x="1573678" y="2634990"/>
                  <a:pt x="1562064" y="2630869"/>
                </a:cubicBezTo>
                <a:cubicBezTo>
                  <a:pt x="1562813" y="2623376"/>
                  <a:pt x="1564405" y="2615789"/>
                  <a:pt x="1566840" y="2608109"/>
                </a:cubicBezTo>
                <a:cubicBezTo>
                  <a:pt x="1569276" y="2600429"/>
                  <a:pt x="1571992" y="2592842"/>
                  <a:pt x="1574989" y="2585349"/>
                </a:cubicBezTo>
                <a:cubicBezTo>
                  <a:pt x="1585105" y="2589470"/>
                  <a:pt x="1596251" y="2592748"/>
                  <a:pt x="1608427" y="2595184"/>
                </a:cubicBezTo>
                <a:cubicBezTo>
                  <a:pt x="1620603" y="2597619"/>
                  <a:pt x="1632685" y="2598837"/>
                  <a:pt x="1644674" y="2598837"/>
                </a:cubicBezTo>
                <a:cubicBezTo>
                  <a:pt x="1653291" y="2598837"/>
                  <a:pt x="1661533" y="2597900"/>
                  <a:pt x="1669401" y="2596027"/>
                </a:cubicBezTo>
                <a:cubicBezTo>
                  <a:pt x="1677269" y="2594153"/>
                  <a:pt x="1684106" y="2591344"/>
                  <a:pt x="1689913" y="2587597"/>
                </a:cubicBezTo>
                <a:cubicBezTo>
                  <a:pt x="1695720" y="2583851"/>
                  <a:pt x="1700403" y="2579261"/>
                  <a:pt x="1703962" y="2573829"/>
                </a:cubicBezTo>
                <a:cubicBezTo>
                  <a:pt x="1707522" y="2568396"/>
                  <a:pt x="1709301" y="2562308"/>
                  <a:pt x="1709301" y="2555564"/>
                </a:cubicBezTo>
                <a:cubicBezTo>
                  <a:pt x="1709301" y="2548071"/>
                  <a:pt x="1707896" y="2541890"/>
                  <a:pt x="1705086" y="2537019"/>
                </a:cubicBezTo>
                <a:cubicBezTo>
                  <a:pt x="1702276" y="2532149"/>
                  <a:pt x="1698530" y="2528028"/>
                  <a:pt x="1693847" y="2524656"/>
                </a:cubicBezTo>
                <a:cubicBezTo>
                  <a:pt x="1689164" y="2521284"/>
                  <a:pt x="1683731" y="2518380"/>
                  <a:pt x="1677550" y="2515945"/>
                </a:cubicBezTo>
                <a:cubicBezTo>
                  <a:pt x="1671368" y="2513510"/>
                  <a:pt x="1664718" y="2511168"/>
                  <a:pt x="1657599" y="2508921"/>
                </a:cubicBezTo>
                <a:lnTo>
                  <a:pt x="1637930" y="2501615"/>
                </a:lnTo>
                <a:cubicBezTo>
                  <a:pt x="1613953" y="2492623"/>
                  <a:pt x="1596531" y="2482508"/>
                  <a:pt x="1585667" y="2471268"/>
                </a:cubicBezTo>
                <a:cubicBezTo>
                  <a:pt x="1574802" y="2460029"/>
                  <a:pt x="1569369" y="2444855"/>
                  <a:pt x="1569369" y="2425748"/>
                </a:cubicBezTo>
                <a:cubicBezTo>
                  <a:pt x="1569369" y="2400272"/>
                  <a:pt x="1578455" y="2380041"/>
                  <a:pt x="1596625" y="2365055"/>
                </a:cubicBezTo>
                <a:cubicBezTo>
                  <a:pt x="1614796" y="2350069"/>
                  <a:pt x="1641489" y="2342576"/>
                  <a:pt x="1676707" y="2342576"/>
                </a:cubicBezTo>
                <a:close/>
                <a:moveTo>
                  <a:pt x="1403349" y="2342576"/>
                </a:moveTo>
                <a:cubicBezTo>
                  <a:pt x="1423205" y="2342576"/>
                  <a:pt x="1440626" y="2345948"/>
                  <a:pt x="1455612" y="2352691"/>
                </a:cubicBezTo>
                <a:cubicBezTo>
                  <a:pt x="1470598" y="2359435"/>
                  <a:pt x="1483149" y="2368708"/>
                  <a:pt x="1493265" y="2380509"/>
                </a:cubicBezTo>
                <a:cubicBezTo>
                  <a:pt x="1503380" y="2392311"/>
                  <a:pt x="1511061" y="2406360"/>
                  <a:pt x="1516306" y="2422657"/>
                </a:cubicBezTo>
                <a:cubicBezTo>
                  <a:pt x="1521551" y="2438955"/>
                  <a:pt x="1524173" y="2456657"/>
                  <a:pt x="1524173" y="2475764"/>
                </a:cubicBezTo>
                <a:cubicBezTo>
                  <a:pt x="1524173" y="2481009"/>
                  <a:pt x="1523986" y="2486535"/>
                  <a:pt x="1523611" y="2492342"/>
                </a:cubicBezTo>
                <a:cubicBezTo>
                  <a:pt x="1523237" y="2498149"/>
                  <a:pt x="1522862" y="2503113"/>
                  <a:pt x="1522487" y="2507235"/>
                </a:cubicBezTo>
                <a:lnTo>
                  <a:pt x="1326358" y="2507235"/>
                </a:lnTo>
                <a:cubicBezTo>
                  <a:pt x="1327107" y="2538705"/>
                  <a:pt x="1335256" y="2561746"/>
                  <a:pt x="1350804" y="2576357"/>
                </a:cubicBezTo>
                <a:cubicBezTo>
                  <a:pt x="1366352" y="2590969"/>
                  <a:pt x="1389299" y="2598275"/>
                  <a:pt x="1419646" y="2598275"/>
                </a:cubicBezTo>
                <a:cubicBezTo>
                  <a:pt x="1446246" y="2598275"/>
                  <a:pt x="1471535" y="2593591"/>
                  <a:pt x="1495513" y="2584225"/>
                </a:cubicBezTo>
                <a:cubicBezTo>
                  <a:pt x="1498510" y="2589845"/>
                  <a:pt x="1500945" y="2596682"/>
                  <a:pt x="1502818" y="2604737"/>
                </a:cubicBezTo>
                <a:cubicBezTo>
                  <a:pt x="1504691" y="2612792"/>
                  <a:pt x="1505815" y="2620754"/>
                  <a:pt x="1506190" y="2628621"/>
                </a:cubicBezTo>
                <a:cubicBezTo>
                  <a:pt x="1493827" y="2633866"/>
                  <a:pt x="1480246" y="2637800"/>
                  <a:pt x="1465447" y="2640423"/>
                </a:cubicBezTo>
                <a:cubicBezTo>
                  <a:pt x="1450648" y="2643045"/>
                  <a:pt x="1434257" y="2644356"/>
                  <a:pt x="1416274" y="2644356"/>
                </a:cubicBezTo>
                <a:cubicBezTo>
                  <a:pt x="1390049" y="2644356"/>
                  <a:pt x="1367570" y="2640704"/>
                  <a:pt x="1348837" y="2633398"/>
                </a:cubicBezTo>
                <a:cubicBezTo>
                  <a:pt x="1330105" y="2626092"/>
                  <a:pt x="1314650" y="2615789"/>
                  <a:pt x="1302474" y="2602489"/>
                </a:cubicBezTo>
                <a:cubicBezTo>
                  <a:pt x="1290298" y="2589189"/>
                  <a:pt x="1281400" y="2573454"/>
                  <a:pt x="1275780" y="2555283"/>
                </a:cubicBezTo>
                <a:cubicBezTo>
                  <a:pt x="1270161" y="2537113"/>
                  <a:pt x="1267351" y="2517163"/>
                  <a:pt x="1267351" y="2495433"/>
                </a:cubicBezTo>
                <a:cubicBezTo>
                  <a:pt x="1267351" y="2474078"/>
                  <a:pt x="1270067" y="2454128"/>
                  <a:pt x="1275499" y="2435583"/>
                </a:cubicBezTo>
                <a:cubicBezTo>
                  <a:pt x="1280932" y="2417038"/>
                  <a:pt x="1289268" y="2400928"/>
                  <a:pt x="1300507" y="2387253"/>
                </a:cubicBezTo>
                <a:cubicBezTo>
                  <a:pt x="1311747" y="2373578"/>
                  <a:pt x="1325890" y="2362713"/>
                  <a:pt x="1342936" y="2354658"/>
                </a:cubicBezTo>
                <a:cubicBezTo>
                  <a:pt x="1359983" y="2346603"/>
                  <a:pt x="1380120" y="2342576"/>
                  <a:pt x="1403349" y="2342576"/>
                </a:cubicBezTo>
                <a:close/>
                <a:moveTo>
                  <a:pt x="2936702" y="2277949"/>
                </a:moveTo>
                <a:lnTo>
                  <a:pt x="2941198" y="2277949"/>
                </a:lnTo>
                <a:lnTo>
                  <a:pt x="2941198" y="2349320"/>
                </a:lnTo>
                <a:lnTo>
                  <a:pt x="3014255" y="2349320"/>
                </a:lnTo>
                <a:cubicBezTo>
                  <a:pt x="3015753" y="2355689"/>
                  <a:pt x="3016503" y="2362807"/>
                  <a:pt x="3016503" y="2370675"/>
                </a:cubicBezTo>
                <a:cubicBezTo>
                  <a:pt x="3016503" y="2374796"/>
                  <a:pt x="3016315" y="2378730"/>
                  <a:pt x="3015941" y="2382476"/>
                </a:cubicBezTo>
                <a:cubicBezTo>
                  <a:pt x="3015566" y="2386223"/>
                  <a:pt x="3015004" y="2389969"/>
                  <a:pt x="3014255" y="2393716"/>
                </a:cubicBezTo>
                <a:lnTo>
                  <a:pt x="2941198" y="2393716"/>
                </a:lnTo>
                <a:lnTo>
                  <a:pt x="2941198" y="2525218"/>
                </a:lnTo>
                <a:cubicBezTo>
                  <a:pt x="2941198" y="2540953"/>
                  <a:pt x="2941854" y="2553504"/>
                  <a:pt x="2943165" y="2562870"/>
                </a:cubicBezTo>
                <a:cubicBezTo>
                  <a:pt x="2944476" y="2572236"/>
                  <a:pt x="2946724" y="2579448"/>
                  <a:pt x="2949909" y="2584506"/>
                </a:cubicBezTo>
                <a:cubicBezTo>
                  <a:pt x="2953093" y="2589564"/>
                  <a:pt x="2957402" y="2592936"/>
                  <a:pt x="2962834" y="2594622"/>
                </a:cubicBezTo>
                <a:cubicBezTo>
                  <a:pt x="2968267" y="2596308"/>
                  <a:pt x="2975104" y="2597151"/>
                  <a:pt x="2983346" y="2597151"/>
                </a:cubicBezTo>
                <a:cubicBezTo>
                  <a:pt x="2989715" y="2597151"/>
                  <a:pt x="2995710" y="2596682"/>
                  <a:pt x="3001329" y="2595746"/>
                </a:cubicBezTo>
                <a:cubicBezTo>
                  <a:pt x="3006949" y="2594809"/>
                  <a:pt x="3012007" y="2593779"/>
                  <a:pt x="3016503" y="2592655"/>
                </a:cubicBezTo>
                <a:cubicBezTo>
                  <a:pt x="3019125" y="2600148"/>
                  <a:pt x="3020717" y="2607828"/>
                  <a:pt x="3021279" y="2615696"/>
                </a:cubicBezTo>
                <a:cubicBezTo>
                  <a:pt x="3021841" y="2623563"/>
                  <a:pt x="3022122" y="2630494"/>
                  <a:pt x="3022122" y="2636489"/>
                </a:cubicBezTo>
                <a:cubicBezTo>
                  <a:pt x="3014629" y="2638362"/>
                  <a:pt x="3006762" y="2639767"/>
                  <a:pt x="2998519" y="2640704"/>
                </a:cubicBezTo>
                <a:cubicBezTo>
                  <a:pt x="2990277" y="2641640"/>
                  <a:pt x="2981473" y="2642109"/>
                  <a:pt x="2972106" y="2642109"/>
                </a:cubicBezTo>
                <a:cubicBezTo>
                  <a:pt x="2945132" y="2642109"/>
                  <a:pt x="2924058" y="2635552"/>
                  <a:pt x="2908884" y="2622439"/>
                </a:cubicBezTo>
                <a:cubicBezTo>
                  <a:pt x="2893711" y="2609327"/>
                  <a:pt x="2886124" y="2587597"/>
                  <a:pt x="2886124" y="2557250"/>
                </a:cubicBezTo>
                <a:lnTo>
                  <a:pt x="2886124" y="2393716"/>
                </a:lnTo>
                <a:lnTo>
                  <a:pt x="2842290" y="2393716"/>
                </a:lnTo>
                <a:lnTo>
                  <a:pt x="2840042" y="2385848"/>
                </a:lnTo>
                <a:close/>
                <a:moveTo>
                  <a:pt x="2479502" y="2277949"/>
                </a:moveTo>
                <a:lnTo>
                  <a:pt x="2483998" y="2277949"/>
                </a:lnTo>
                <a:lnTo>
                  <a:pt x="2483998" y="2349320"/>
                </a:lnTo>
                <a:lnTo>
                  <a:pt x="2557055" y="2349320"/>
                </a:lnTo>
                <a:cubicBezTo>
                  <a:pt x="2558553" y="2355689"/>
                  <a:pt x="2559303" y="2362807"/>
                  <a:pt x="2559303" y="2370675"/>
                </a:cubicBezTo>
                <a:cubicBezTo>
                  <a:pt x="2559303" y="2374796"/>
                  <a:pt x="2559115" y="2378730"/>
                  <a:pt x="2558741" y="2382476"/>
                </a:cubicBezTo>
                <a:cubicBezTo>
                  <a:pt x="2558366" y="2386223"/>
                  <a:pt x="2557804" y="2389969"/>
                  <a:pt x="2557055" y="2393716"/>
                </a:cubicBezTo>
                <a:lnTo>
                  <a:pt x="2483998" y="2393716"/>
                </a:lnTo>
                <a:lnTo>
                  <a:pt x="2483998" y="2525218"/>
                </a:lnTo>
                <a:cubicBezTo>
                  <a:pt x="2483998" y="2540953"/>
                  <a:pt x="2484654" y="2553504"/>
                  <a:pt x="2485965" y="2562870"/>
                </a:cubicBezTo>
                <a:cubicBezTo>
                  <a:pt x="2487276" y="2572236"/>
                  <a:pt x="2489524" y="2579448"/>
                  <a:pt x="2492709" y="2584506"/>
                </a:cubicBezTo>
                <a:cubicBezTo>
                  <a:pt x="2495893" y="2589564"/>
                  <a:pt x="2500202" y="2592936"/>
                  <a:pt x="2505634" y="2594622"/>
                </a:cubicBezTo>
                <a:cubicBezTo>
                  <a:pt x="2511067" y="2596308"/>
                  <a:pt x="2517904" y="2597151"/>
                  <a:pt x="2526146" y="2597151"/>
                </a:cubicBezTo>
                <a:cubicBezTo>
                  <a:pt x="2532515" y="2597151"/>
                  <a:pt x="2538510" y="2596682"/>
                  <a:pt x="2544129" y="2595746"/>
                </a:cubicBezTo>
                <a:cubicBezTo>
                  <a:pt x="2549749" y="2594809"/>
                  <a:pt x="2554807" y="2593779"/>
                  <a:pt x="2559303" y="2592655"/>
                </a:cubicBezTo>
                <a:cubicBezTo>
                  <a:pt x="2561925" y="2600148"/>
                  <a:pt x="2563517" y="2607828"/>
                  <a:pt x="2564079" y="2615696"/>
                </a:cubicBezTo>
                <a:cubicBezTo>
                  <a:pt x="2564641" y="2623563"/>
                  <a:pt x="2564922" y="2630494"/>
                  <a:pt x="2564922" y="2636489"/>
                </a:cubicBezTo>
                <a:cubicBezTo>
                  <a:pt x="2557429" y="2638362"/>
                  <a:pt x="2549562" y="2639767"/>
                  <a:pt x="2541319" y="2640704"/>
                </a:cubicBezTo>
                <a:cubicBezTo>
                  <a:pt x="2533077" y="2641640"/>
                  <a:pt x="2524273" y="2642109"/>
                  <a:pt x="2514906" y="2642109"/>
                </a:cubicBezTo>
                <a:cubicBezTo>
                  <a:pt x="2487932" y="2642109"/>
                  <a:pt x="2466858" y="2635552"/>
                  <a:pt x="2451684" y="2622439"/>
                </a:cubicBezTo>
                <a:cubicBezTo>
                  <a:pt x="2436511" y="2609327"/>
                  <a:pt x="2428924" y="2587597"/>
                  <a:pt x="2428924" y="2557250"/>
                </a:cubicBezTo>
                <a:lnTo>
                  <a:pt x="2428924" y="2393716"/>
                </a:lnTo>
                <a:lnTo>
                  <a:pt x="2385090" y="2393716"/>
                </a:lnTo>
                <a:lnTo>
                  <a:pt x="2382842" y="2385848"/>
                </a:lnTo>
                <a:close/>
                <a:moveTo>
                  <a:pt x="897343" y="2276263"/>
                </a:moveTo>
                <a:cubicBezTo>
                  <a:pt x="883480" y="2276263"/>
                  <a:pt x="871304" y="2276825"/>
                  <a:pt x="860814" y="2277949"/>
                </a:cubicBezTo>
                <a:lnTo>
                  <a:pt x="860814" y="2441483"/>
                </a:lnTo>
                <a:cubicBezTo>
                  <a:pt x="866809" y="2442233"/>
                  <a:pt x="872054" y="2442795"/>
                  <a:pt x="876549" y="2443169"/>
                </a:cubicBezTo>
                <a:cubicBezTo>
                  <a:pt x="881045" y="2443544"/>
                  <a:pt x="887602" y="2443731"/>
                  <a:pt x="896219" y="2443731"/>
                </a:cubicBezTo>
                <a:cubicBezTo>
                  <a:pt x="907833" y="2443731"/>
                  <a:pt x="919353" y="2442514"/>
                  <a:pt x="930780" y="2440079"/>
                </a:cubicBezTo>
                <a:cubicBezTo>
                  <a:pt x="942207" y="2437643"/>
                  <a:pt x="952416" y="2433241"/>
                  <a:pt x="961408" y="2426872"/>
                </a:cubicBezTo>
                <a:cubicBezTo>
                  <a:pt x="970399" y="2420503"/>
                  <a:pt x="977611" y="2411792"/>
                  <a:pt x="983044" y="2400740"/>
                </a:cubicBezTo>
                <a:cubicBezTo>
                  <a:pt x="988476" y="2389688"/>
                  <a:pt x="991192" y="2375358"/>
                  <a:pt x="991192" y="2357749"/>
                </a:cubicBezTo>
                <a:cubicBezTo>
                  <a:pt x="991192" y="2342389"/>
                  <a:pt x="988851" y="2329463"/>
                  <a:pt x="984168" y="2318973"/>
                </a:cubicBezTo>
                <a:cubicBezTo>
                  <a:pt x="979484" y="2308483"/>
                  <a:pt x="973022" y="2300053"/>
                  <a:pt x="964779" y="2293684"/>
                </a:cubicBezTo>
                <a:cubicBezTo>
                  <a:pt x="956537" y="2287315"/>
                  <a:pt x="946609" y="2282819"/>
                  <a:pt x="934995" y="2280197"/>
                </a:cubicBezTo>
                <a:cubicBezTo>
                  <a:pt x="923381" y="2277574"/>
                  <a:pt x="910830" y="2276263"/>
                  <a:pt x="897343" y="2276263"/>
                </a:cubicBezTo>
                <a:close/>
                <a:moveTo>
                  <a:pt x="3091264" y="2226809"/>
                </a:moveTo>
                <a:cubicBezTo>
                  <a:pt x="3095386" y="2226809"/>
                  <a:pt x="3100256" y="2226996"/>
                  <a:pt x="3105876" y="2227371"/>
                </a:cubicBezTo>
                <a:cubicBezTo>
                  <a:pt x="3111495" y="2227746"/>
                  <a:pt x="3116553" y="2228308"/>
                  <a:pt x="3121049" y="2229057"/>
                </a:cubicBezTo>
                <a:cubicBezTo>
                  <a:pt x="3121798" y="2233178"/>
                  <a:pt x="3122266" y="2237861"/>
                  <a:pt x="3122454" y="2243106"/>
                </a:cubicBezTo>
                <a:cubicBezTo>
                  <a:pt x="3122641" y="2248351"/>
                  <a:pt x="3122735" y="2253035"/>
                  <a:pt x="3122735" y="2257156"/>
                </a:cubicBezTo>
                <a:cubicBezTo>
                  <a:pt x="3122735" y="2261277"/>
                  <a:pt x="3122641" y="2265960"/>
                  <a:pt x="3122454" y="2271205"/>
                </a:cubicBezTo>
                <a:cubicBezTo>
                  <a:pt x="3122266" y="2276450"/>
                  <a:pt x="3121798" y="2281321"/>
                  <a:pt x="3121049" y="2285817"/>
                </a:cubicBezTo>
                <a:cubicBezTo>
                  <a:pt x="3116553" y="2286566"/>
                  <a:pt x="3111589" y="2287128"/>
                  <a:pt x="3106157" y="2287502"/>
                </a:cubicBezTo>
                <a:cubicBezTo>
                  <a:pt x="3100724" y="2287877"/>
                  <a:pt x="3095947" y="2288064"/>
                  <a:pt x="3091826" y="2288064"/>
                </a:cubicBezTo>
                <a:cubicBezTo>
                  <a:pt x="3087331" y="2288064"/>
                  <a:pt x="3082273" y="2287877"/>
                  <a:pt x="3076653" y="2287502"/>
                </a:cubicBezTo>
                <a:cubicBezTo>
                  <a:pt x="3071033" y="2287128"/>
                  <a:pt x="3065788" y="2286566"/>
                  <a:pt x="3060918" y="2285817"/>
                </a:cubicBezTo>
                <a:cubicBezTo>
                  <a:pt x="3060168" y="2281321"/>
                  <a:pt x="3059700" y="2276450"/>
                  <a:pt x="3059513" y="2271205"/>
                </a:cubicBezTo>
                <a:cubicBezTo>
                  <a:pt x="3059325" y="2265960"/>
                  <a:pt x="3059232" y="2261277"/>
                  <a:pt x="3059232" y="2257156"/>
                </a:cubicBezTo>
                <a:cubicBezTo>
                  <a:pt x="3059232" y="2253035"/>
                  <a:pt x="3059325" y="2248351"/>
                  <a:pt x="3059513" y="2243106"/>
                </a:cubicBezTo>
                <a:cubicBezTo>
                  <a:pt x="3059700" y="2237861"/>
                  <a:pt x="3060168" y="2233178"/>
                  <a:pt x="3060918" y="2229057"/>
                </a:cubicBezTo>
                <a:cubicBezTo>
                  <a:pt x="3065788" y="2228308"/>
                  <a:pt x="3071033" y="2227746"/>
                  <a:pt x="3076653" y="2227371"/>
                </a:cubicBezTo>
                <a:cubicBezTo>
                  <a:pt x="3082273" y="2226996"/>
                  <a:pt x="3087143" y="2226809"/>
                  <a:pt x="3091264" y="2226809"/>
                </a:cubicBezTo>
                <a:close/>
                <a:moveTo>
                  <a:pt x="897343" y="2226809"/>
                </a:moveTo>
                <a:cubicBezTo>
                  <a:pt x="917948" y="2226809"/>
                  <a:pt x="937524" y="2228870"/>
                  <a:pt x="956069" y="2232991"/>
                </a:cubicBezTo>
                <a:cubicBezTo>
                  <a:pt x="974614" y="2237112"/>
                  <a:pt x="990911" y="2244230"/>
                  <a:pt x="1004961" y="2254346"/>
                </a:cubicBezTo>
                <a:cubicBezTo>
                  <a:pt x="1019010" y="2264461"/>
                  <a:pt x="1030156" y="2277855"/>
                  <a:pt x="1038398" y="2294527"/>
                </a:cubicBezTo>
                <a:cubicBezTo>
                  <a:pt x="1046640" y="2311199"/>
                  <a:pt x="1050762" y="2332086"/>
                  <a:pt x="1050762" y="2357187"/>
                </a:cubicBezTo>
                <a:cubicBezTo>
                  <a:pt x="1050762" y="2383413"/>
                  <a:pt x="1046360" y="2405236"/>
                  <a:pt x="1037555" y="2422657"/>
                </a:cubicBezTo>
                <a:cubicBezTo>
                  <a:pt x="1028751" y="2440079"/>
                  <a:pt x="1017137" y="2454034"/>
                  <a:pt x="1002713" y="2464524"/>
                </a:cubicBezTo>
                <a:cubicBezTo>
                  <a:pt x="988289" y="2475015"/>
                  <a:pt x="971898" y="2482414"/>
                  <a:pt x="953540" y="2486722"/>
                </a:cubicBezTo>
                <a:cubicBezTo>
                  <a:pt x="935182" y="2491031"/>
                  <a:pt x="916450" y="2493185"/>
                  <a:pt x="897343" y="2493185"/>
                </a:cubicBezTo>
                <a:cubicBezTo>
                  <a:pt x="890224" y="2493185"/>
                  <a:pt x="883949" y="2493092"/>
                  <a:pt x="878516" y="2492904"/>
                </a:cubicBezTo>
                <a:cubicBezTo>
                  <a:pt x="873084" y="2492717"/>
                  <a:pt x="867183" y="2492249"/>
                  <a:pt x="860814" y="2491499"/>
                </a:cubicBezTo>
                <a:lnTo>
                  <a:pt x="860814" y="2637613"/>
                </a:lnTo>
                <a:cubicBezTo>
                  <a:pt x="851823" y="2638737"/>
                  <a:pt x="842269" y="2639299"/>
                  <a:pt x="832153" y="2639299"/>
                </a:cubicBezTo>
                <a:cubicBezTo>
                  <a:pt x="827658" y="2639299"/>
                  <a:pt x="822881" y="2639205"/>
                  <a:pt x="817823" y="2639018"/>
                </a:cubicBezTo>
                <a:cubicBezTo>
                  <a:pt x="812765" y="2638830"/>
                  <a:pt x="807988" y="2638362"/>
                  <a:pt x="803493" y="2637613"/>
                </a:cubicBezTo>
                <a:lnTo>
                  <a:pt x="803493" y="2232991"/>
                </a:lnTo>
                <a:cubicBezTo>
                  <a:pt x="809112" y="2232242"/>
                  <a:pt x="815763" y="2231492"/>
                  <a:pt x="823443" y="2230743"/>
                </a:cubicBezTo>
                <a:cubicBezTo>
                  <a:pt x="831123" y="2229994"/>
                  <a:pt x="839178" y="2229338"/>
                  <a:pt x="847608" y="2228776"/>
                </a:cubicBezTo>
                <a:cubicBezTo>
                  <a:pt x="856037" y="2228214"/>
                  <a:pt x="864467" y="2227746"/>
                  <a:pt x="872897" y="2227371"/>
                </a:cubicBezTo>
                <a:cubicBezTo>
                  <a:pt x="881326" y="2226996"/>
                  <a:pt x="889475" y="2226809"/>
                  <a:pt x="897343" y="2226809"/>
                </a:cubicBezTo>
                <a:close/>
                <a:moveTo>
                  <a:pt x="2780264" y="1708765"/>
                </a:moveTo>
                <a:cubicBezTo>
                  <a:pt x="2770898" y="1708765"/>
                  <a:pt x="2762937" y="1710545"/>
                  <a:pt x="2756380" y="1714104"/>
                </a:cubicBezTo>
                <a:cubicBezTo>
                  <a:pt x="2749824" y="1717663"/>
                  <a:pt x="2744485" y="1722533"/>
                  <a:pt x="2740364" y="1728715"/>
                </a:cubicBezTo>
                <a:cubicBezTo>
                  <a:pt x="2736243" y="1734897"/>
                  <a:pt x="2733246" y="1742109"/>
                  <a:pt x="2731373" y="1750351"/>
                </a:cubicBezTo>
                <a:cubicBezTo>
                  <a:pt x="2729499" y="1758593"/>
                  <a:pt x="2728563" y="1767398"/>
                  <a:pt x="2728563" y="1776764"/>
                </a:cubicBezTo>
                <a:lnTo>
                  <a:pt x="2728563" y="1875672"/>
                </a:lnTo>
                <a:cubicBezTo>
                  <a:pt x="2738678" y="1878669"/>
                  <a:pt x="2750292" y="1880168"/>
                  <a:pt x="2763405" y="1880168"/>
                </a:cubicBezTo>
                <a:cubicBezTo>
                  <a:pt x="2786633" y="1880168"/>
                  <a:pt x="2804429" y="1872675"/>
                  <a:pt x="2816793" y="1857689"/>
                </a:cubicBezTo>
                <a:cubicBezTo>
                  <a:pt x="2829156" y="1842703"/>
                  <a:pt x="2835338" y="1820036"/>
                  <a:pt x="2835338" y="1789690"/>
                </a:cubicBezTo>
                <a:cubicBezTo>
                  <a:pt x="2835338" y="1778076"/>
                  <a:pt x="2834401" y="1767304"/>
                  <a:pt x="2832528" y="1757376"/>
                </a:cubicBezTo>
                <a:cubicBezTo>
                  <a:pt x="2830655" y="1747448"/>
                  <a:pt x="2827470" y="1738924"/>
                  <a:pt x="2822974" y="1731806"/>
                </a:cubicBezTo>
                <a:cubicBezTo>
                  <a:pt x="2818479" y="1724688"/>
                  <a:pt x="2812765" y="1719068"/>
                  <a:pt x="2805834" y="1714947"/>
                </a:cubicBezTo>
                <a:cubicBezTo>
                  <a:pt x="2798903" y="1710826"/>
                  <a:pt x="2790380" y="1708765"/>
                  <a:pt x="2780264" y="1708765"/>
                </a:cubicBezTo>
                <a:close/>
                <a:moveTo>
                  <a:pt x="1951589" y="1708765"/>
                </a:moveTo>
                <a:cubicBezTo>
                  <a:pt x="1942223" y="1708765"/>
                  <a:pt x="1934262" y="1710545"/>
                  <a:pt x="1927705" y="1714104"/>
                </a:cubicBezTo>
                <a:cubicBezTo>
                  <a:pt x="1921149" y="1717663"/>
                  <a:pt x="1915810" y="1722533"/>
                  <a:pt x="1911689" y="1728715"/>
                </a:cubicBezTo>
                <a:cubicBezTo>
                  <a:pt x="1907568" y="1734897"/>
                  <a:pt x="1904571" y="1742109"/>
                  <a:pt x="1902697" y="1750351"/>
                </a:cubicBezTo>
                <a:cubicBezTo>
                  <a:pt x="1900824" y="1758593"/>
                  <a:pt x="1899888" y="1767398"/>
                  <a:pt x="1899888" y="1776764"/>
                </a:cubicBezTo>
                <a:lnTo>
                  <a:pt x="1899888" y="1875672"/>
                </a:lnTo>
                <a:cubicBezTo>
                  <a:pt x="1910003" y="1878669"/>
                  <a:pt x="1921617" y="1880168"/>
                  <a:pt x="1934730" y="1880168"/>
                </a:cubicBezTo>
                <a:cubicBezTo>
                  <a:pt x="1957959" y="1880168"/>
                  <a:pt x="1975754" y="1872675"/>
                  <a:pt x="1988118" y="1857689"/>
                </a:cubicBezTo>
                <a:cubicBezTo>
                  <a:pt x="2000481" y="1842703"/>
                  <a:pt x="2006663" y="1820036"/>
                  <a:pt x="2006663" y="1789690"/>
                </a:cubicBezTo>
                <a:cubicBezTo>
                  <a:pt x="2006663" y="1778076"/>
                  <a:pt x="2005726" y="1767304"/>
                  <a:pt x="2003853" y="1757376"/>
                </a:cubicBezTo>
                <a:cubicBezTo>
                  <a:pt x="2001980" y="1747448"/>
                  <a:pt x="1998795" y="1738924"/>
                  <a:pt x="1994299" y="1731806"/>
                </a:cubicBezTo>
                <a:cubicBezTo>
                  <a:pt x="1989804" y="1724688"/>
                  <a:pt x="1984090" y="1719068"/>
                  <a:pt x="1977159" y="1714947"/>
                </a:cubicBezTo>
                <a:cubicBezTo>
                  <a:pt x="1970228" y="1710826"/>
                  <a:pt x="1961705" y="1708765"/>
                  <a:pt x="1951589" y="1708765"/>
                </a:cubicBezTo>
                <a:close/>
                <a:moveTo>
                  <a:pt x="3087846" y="1702583"/>
                </a:moveTo>
                <a:cubicBezTo>
                  <a:pt x="3067240" y="1702583"/>
                  <a:pt x="3052348" y="1710357"/>
                  <a:pt x="3043169" y="1725905"/>
                </a:cubicBezTo>
                <a:cubicBezTo>
                  <a:pt x="3033990" y="1741453"/>
                  <a:pt x="3029401" y="1763839"/>
                  <a:pt x="3029401" y="1793062"/>
                </a:cubicBezTo>
                <a:cubicBezTo>
                  <a:pt x="3029401" y="1822284"/>
                  <a:pt x="3033990" y="1844670"/>
                  <a:pt x="3043169" y="1860218"/>
                </a:cubicBezTo>
                <a:cubicBezTo>
                  <a:pt x="3052348" y="1875766"/>
                  <a:pt x="3067240" y="1883540"/>
                  <a:pt x="3087846" y="1883540"/>
                </a:cubicBezTo>
                <a:cubicBezTo>
                  <a:pt x="3108827" y="1883540"/>
                  <a:pt x="3123906" y="1875766"/>
                  <a:pt x="3133085" y="1860218"/>
                </a:cubicBezTo>
                <a:cubicBezTo>
                  <a:pt x="3142264" y="1844670"/>
                  <a:pt x="3146853" y="1822284"/>
                  <a:pt x="3146853" y="1793062"/>
                </a:cubicBezTo>
                <a:cubicBezTo>
                  <a:pt x="3146853" y="1763839"/>
                  <a:pt x="3142264" y="1741453"/>
                  <a:pt x="3133085" y="1725905"/>
                </a:cubicBezTo>
                <a:cubicBezTo>
                  <a:pt x="3123906" y="1710357"/>
                  <a:pt x="3108827" y="1702583"/>
                  <a:pt x="3087846" y="1702583"/>
                </a:cubicBezTo>
                <a:close/>
                <a:moveTo>
                  <a:pt x="3631895" y="1700897"/>
                </a:moveTo>
                <a:cubicBezTo>
                  <a:pt x="3613162" y="1700897"/>
                  <a:pt x="3598926" y="1706143"/>
                  <a:pt x="3589185" y="1716633"/>
                </a:cubicBezTo>
                <a:cubicBezTo>
                  <a:pt x="3579444" y="1727123"/>
                  <a:pt x="3573637" y="1741922"/>
                  <a:pt x="3571764" y="1761029"/>
                </a:cubicBezTo>
                <a:lnTo>
                  <a:pt x="3685282" y="1761029"/>
                </a:lnTo>
                <a:cubicBezTo>
                  <a:pt x="3684533" y="1743046"/>
                  <a:pt x="3679569" y="1728528"/>
                  <a:pt x="3670390" y="1717476"/>
                </a:cubicBezTo>
                <a:cubicBezTo>
                  <a:pt x="3661211" y="1706423"/>
                  <a:pt x="3648379" y="1700897"/>
                  <a:pt x="3631895" y="1700897"/>
                </a:cubicBezTo>
                <a:close/>
                <a:moveTo>
                  <a:pt x="1647456" y="1646948"/>
                </a:moveTo>
                <a:lnTo>
                  <a:pt x="1763223" y="1646948"/>
                </a:lnTo>
                <a:lnTo>
                  <a:pt x="1763223" y="1937489"/>
                </a:lnTo>
                <a:cubicBezTo>
                  <a:pt x="1749735" y="1939737"/>
                  <a:pt x="1736623" y="1940861"/>
                  <a:pt x="1723885" y="1940861"/>
                </a:cubicBezTo>
                <a:cubicBezTo>
                  <a:pt x="1711521" y="1940861"/>
                  <a:pt x="1698596" y="1939737"/>
                  <a:pt x="1685109" y="1937489"/>
                </a:cubicBezTo>
                <a:lnTo>
                  <a:pt x="1685109" y="1707641"/>
                </a:lnTo>
                <a:lnTo>
                  <a:pt x="1647456" y="1707641"/>
                </a:lnTo>
                <a:cubicBezTo>
                  <a:pt x="1646332" y="1702771"/>
                  <a:pt x="1645489" y="1697619"/>
                  <a:pt x="1644927" y="1692187"/>
                </a:cubicBezTo>
                <a:cubicBezTo>
                  <a:pt x="1644365" y="1686754"/>
                  <a:pt x="1644084" y="1681603"/>
                  <a:pt x="1644084" y="1676732"/>
                </a:cubicBezTo>
                <a:cubicBezTo>
                  <a:pt x="1644084" y="1666617"/>
                  <a:pt x="1645208" y="1656689"/>
                  <a:pt x="1647456" y="1646948"/>
                </a:cubicBezTo>
                <a:close/>
                <a:moveTo>
                  <a:pt x="2473493" y="1643576"/>
                </a:moveTo>
                <a:cubicBezTo>
                  <a:pt x="2479112" y="1643576"/>
                  <a:pt x="2484638" y="1643951"/>
                  <a:pt x="2490071" y="1644700"/>
                </a:cubicBezTo>
                <a:cubicBezTo>
                  <a:pt x="2495503" y="1645449"/>
                  <a:pt x="2500842" y="1646386"/>
                  <a:pt x="2506087" y="1647510"/>
                </a:cubicBezTo>
                <a:cubicBezTo>
                  <a:pt x="2507211" y="1649383"/>
                  <a:pt x="2508241" y="1652099"/>
                  <a:pt x="2509178" y="1655658"/>
                </a:cubicBezTo>
                <a:cubicBezTo>
                  <a:pt x="2510115" y="1659218"/>
                  <a:pt x="2510957" y="1662964"/>
                  <a:pt x="2511707" y="1666898"/>
                </a:cubicBezTo>
                <a:cubicBezTo>
                  <a:pt x="2512456" y="1670832"/>
                  <a:pt x="2513112" y="1674766"/>
                  <a:pt x="2513674" y="1678699"/>
                </a:cubicBezTo>
                <a:cubicBezTo>
                  <a:pt x="2514236" y="1682633"/>
                  <a:pt x="2514704" y="1685911"/>
                  <a:pt x="2515079" y="1688534"/>
                </a:cubicBezTo>
                <a:cubicBezTo>
                  <a:pt x="2523321" y="1676920"/>
                  <a:pt x="2533437" y="1666523"/>
                  <a:pt x="2545425" y="1657344"/>
                </a:cubicBezTo>
                <a:cubicBezTo>
                  <a:pt x="2557414" y="1648165"/>
                  <a:pt x="2572400" y="1643576"/>
                  <a:pt x="2590383" y="1643576"/>
                </a:cubicBezTo>
                <a:cubicBezTo>
                  <a:pt x="2594130" y="1643576"/>
                  <a:pt x="2598438" y="1643763"/>
                  <a:pt x="2603309" y="1644138"/>
                </a:cubicBezTo>
                <a:cubicBezTo>
                  <a:pt x="2608179" y="1644513"/>
                  <a:pt x="2611739" y="1645075"/>
                  <a:pt x="2613986" y="1645824"/>
                </a:cubicBezTo>
                <a:cubicBezTo>
                  <a:pt x="2614735" y="1649570"/>
                  <a:pt x="2615298" y="1653879"/>
                  <a:pt x="2615672" y="1658749"/>
                </a:cubicBezTo>
                <a:cubicBezTo>
                  <a:pt x="2616047" y="1663620"/>
                  <a:pt x="2616234" y="1668677"/>
                  <a:pt x="2616234" y="1673923"/>
                </a:cubicBezTo>
                <a:cubicBezTo>
                  <a:pt x="2616234" y="1680292"/>
                  <a:pt x="2615953" y="1687223"/>
                  <a:pt x="2615391" y="1694716"/>
                </a:cubicBezTo>
                <a:cubicBezTo>
                  <a:pt x="2614829" y="1702209"/>
                  <a:pt x="2613799" y="1709327"/>
                  <a:pt x="2612300" y="1716071"/>
                </a:cubicBezTo>
                <a:cubicBezTo>
                  <a:pt x="2608179" y="1715321"/>
                  <a:pt x="2603590" y="1714947"/>
                  <a:pt x="2598532" y="1714947"/>
                </a:cubicBezTo>
                <a:cubicBezTo>
                  <a:pt x="2593474" y="1714947"/>
                  <a:pt x="2590383" y="1714947"/>
                  <a:pt x="2589259" y="1714947"/>
                </a:cubicBezTo>
                <a:cubicBezTo>
                  <a:pt x="2582890" y="1714947"/>
                  <a:pt x="2575772" y="1715602"/>
                  <a:pt x="2567904" y="1716914"/>
                </a:cubicBezTo>
                <a:cubicBezTo>
                  <a:pt x="2560037" y="1718225"/>
                  <a:pt x="2552544" y="1721690"/>
                  <a:pt x="2545425" y="1727310"/>
                </a:cubicBezTo>
                <a:cubicBezTo>
                  <a:pt x="2538307" y="1732930"/>
                  <a:pt x="2532406" y="1741360"/>
                  <a:pt x="2527723" y="1752599"/>
                </a:cubicBezTo>
                <a:cubicBezTo>
                  <a:pt x="2523040" y="1763839"/>
                  <a:pt x="2520698" y="1779574"/>
                  <a:pt x="2520698" y="1799805"/>
                </a:cubicBezTo>
                <a:lnTo>
                  <a:pt x="2520698" y="1938051"/>
                </a:lnTo>
                <a:cubicBezTo>
                  <a:pt x="2513955" y="1939175"/>
                  <a:pt x="2507211" y="1939924"/>
                  <a:pt x="2500467" y="1940299"/>
                </a:cubicBezTo>
                <a:cubicBezTo>
                  <a:pt x="2493724" y="1940674"/>
                  <a:pt x="2487167" y="1940861"/>
                  <a:pt x="2480798" y="1940861"/>
                </a:cubicBezTo>
                <a:cubicBezTo>
                  <a:pt x="2474429" y="1940861"/>
                  <a:pt x="2467967" y="1940674"/>
                  <a:pt x="2461410" y="1940299"/>
                </a:cubicBezTo>
                <a:cubicBezTo>
                  <a:pt x="2454854" y="1939924"/>
                  <a:pt x="2448016" y="1939175"/>
                  <a:pt x="2440898" y="1938051"/>
                </a:cubicBezTo>
                <a:lnTo>
                  <a:pt x="2440898" y="1646948"/>
                </a:lnTo>
                <a:cubicBezTo>
                  <a:pt x="2446518" y="1645824"/>
                  <a:pt x="2451856" y="1644981"/>
                  <a:pt x="2456914" y="1644419"/>
                </a:cubicBezTo>
                <a:cubicBezTo>
                  <a:pt x="2461972" y="1643857"/>
                  <a:pt x="2467498" y="1643576"/>
                  <a:pt x="2473493" y="1643576"/>
                </a:cubicBezTo>
                <a:close/>
                <a:moveTo>
                  <a:pt x="2170941" y="1643576"/>
                </a:moveTo>
                <a:cubicBezTo>
                  <a:pt x="2184053" y="1643576"/>
                  <a:pt x="2197353" y="1644700"/>
                  <a:pt x="2210841" y="1646948"/>
                </a:cubicBezTo>
                <a:lnTo>
                  <a:pt x="2210841" y="1800929"/>
                </a:lnTo>
                <a:cubicBezTo>
                  <a:pt x="2210841" y="1816290"/>
                  <a:pt x="2212058" y="1828934"/>
                  <a:pt x="2214493" y="1838863"/>
                </a:cubicBezTo>
                <a:cubicBezTo>
                  <a:pt x="2216929" y="1848791"/>
                  <a:pt x="2220675" y="1856658"/>
                  <a:pt x="2225733" y="1862465"/>
                </a:cubicBezTo>
                <a:cubicBezTo>
                  <a:pt x="2230791" y="1868273"/>
                  <a:pt x="2237066" y="1872394"/>
                  <a:pt x="2244559" y="1874829"/>
                </a:cubicBezTo>
                <a:cubicBezTo>
                  <a:pt x="2252052" y="1877264"/>
                  <a:pt x="2260857" y="1878482"/>
                  <a:pt x="2270972" y="1878482"/>
                </a:cubicBezTo>
                <a:cubicBezTo>
                  <a:pt x="2284834" y="1878482"/>
                  <a:pt x="2296448" y="1877171"/>
                  <a:pt x="2305815" y="1874548"/>
                </a:cubicBezTo>
                <a:lnTo>
                  <a:pt x="2305815" y="1646948"/>
                </a:lnTo>
                <a:cubicBezTo>
                  <a:pt x="2319302" y="1644700"/>
                  <a:pt x="2332415" y="1643576"/>
                  <a:pt x="2345153" y="1643576"/>
                </a:cubicBezTo>
                <a:cubicBezTo>
                  <a:pt x="2358265" y="1643576"/>
                  <a:pt x="2371566" y="1644700"/>
                  <a:pt x="2385053" y="1646948"/>
                </a:cubicBezTo>
                <a:lnTo>
                  <a:pt x="2385053" y="1926250"/>
                </a:lnTo>
                <a:cubicBezTo>
                  <a:pt x="2373064" y="1930371"/>
                  <a:pt x="2357235" y="1934398"/>
                  <a:pt x="2337566" y="1938332"/>
                </a:cubicBezTo>
                <a:cubicBezTo>
                  <a:pt x="2317897" y="1942266"/>
                  <a:pt x="2297385" y="1944233"/>
                  <a:pt x="2276030" y="1944233"/>
                </a:cubicBezTo>
                <a:cubicBezTo>
                  <a:pt x="2256923" y="1944233"/>
                  <a:pt x="2238565" y="1942734"/>
                  <a:pt x="2220956" y="1939737"/>
                </a:cubicBezTo>
                <a:cubicBezTo>
                  <a:pt x="2203348" y="1936740"/>
                  <a:pt x="2187894" y="1930371"/>
                  <a:pt x="2174593" y="1920630"/>
                </a:cubicBezTo>
                <a:cubicBezTo>
                  <a:pt x="2161293" y="1910889"/>
                  <a:pt x="2150710" y="1896652"/>
                  <a:pt x="2142842" y="1877920"/>
                </a:cubicBezTo>
                <a:cubicBezTo>
                  <a:pt x="2134974" y="1859187"/>
                  <a:pt x="2131040" y="1834273"/>
                  <a:pt x="2131040" y="1803177"/>
                </a:cubicBezTo>
                <a:lnTo>
                  <a:pt x="2131040" y="1646948"/>
                </a:lnTo>
                <a:cubicBezTo>
                  <a:pt x="2144528" y="1644700"/>
                  <a:pt x="2157828" y="1643576"/>
                  <a:pt x="2170941" y="1643576"/>
                </a:cubicBezTo>
                <a:close/>
                <a:moveTo>
                  <a:pt x="1037466" y="1643576"/>
                </a:moveTo>
                <a:cubicBezTo>
                  <a:pt x="1050578" y="1643576"/>
                  <a:pt x="1063879" y="1644700"/>
                  <a:pt x="1077366" y="1646948"/>
                </a:cubicBezTo>
                <a:lnTo>
                  <a:pt x="1077366" y="1800929"/>
                </a:lnTo>
                <a:cubicBezTo>
                  <a:pt x="1077366" y="1816290"/>
                  <a:pt x="1078583" y="1828934"/>
                  <a:pt x="1081019" y="1838863"/>
                </a:cubicBezTo>
                <a:cubicBezTo>
                  <a:pt x="1083454" y="1848791"/>
                  <a:pt x="1087200" y="1856658"/>
                  <a:pt x="1092258" y="1862465"/>
                </a:cubicBezTo>
                <a:cubicBezTo>
                  <a:pt x="1097316" y="1868273"/>
                  <a:pt x="1103591" y="1872394"/>
                  <a:pt x="1111084" y="1874829"/>
                </a:cubicBezTo>
                <a:cubicBezTo>
                  <a:pt x="1118577" y="1877264"/>
                  <a:pt x="1127382" y="1878482"/>
                  <a:pt x="1137497" y="1878482"/>
                </a:cubicBezTo>
                <a:cubicBezTo>
                  <a:pt x="1151359" y="1878482"/>
                  <a:pt x="1162973" y="1877171"/>
                  <a:pt x="1172340" y="1874548"/>
                </a:cubicBezTo>
                <a:lnTo>
                  <a:pt x="1172340" y="1646948"/>
                </a:lnTo>
                <a:cubicBezTo>
                  <a:pt x="1185827" y="1644700"/>
                  <a:pt x="1198940" y="1643576"/>
                  <a:pt x="1211678" y="1643576"/>
                </a:cubicBezTo>
                <a:cubicBezTo>
                  <a:pt x="1224790" y="1643576"/>
                  <a:pt x="1238091" y="1644700"/>
                  <a:pt x="1251578" y="1646948"/>
                </a:cubicBezTo>
                <a:lnTo>
                  <a:pt x="1251578" y="1926250"/>
                </a:lnTo>
                <a:cubicBezTo>
                  <a:pt x="1239589" y="1930371"/>
                  <a:pt x="1223760" y="1934398"/>
                  <a:pt x="1204091" y="1938332"/>
                </a:cubicBezTo>
                <a:cubicBezTo>
                  <a:pt x="1184422" y="1942266"/>
                  <a:pt x="1163910" y="1944233"/>
                  <a:pt x="1142555" y="1944233"/>
                </a:cubicBezTo>
                <a:cubicBezTo>
                  <a:pt x="1123448" y="1944233"/>
                  <a:pt x="1105090" y="1942734"/>
                  <a:pt x="1087481" y="1939737"/>
                </a:cubicBezTo>
                <a:cubicBezTo>
                  <a:pt x="1069873" y="1936740"/>
                  <a:pt x="1054419" y="1930371"/>
                  <a:pt x="1041119" y="1920630"/>
                </a:cubicBezTo>
                <a:cubicBezTo>
                  <a:pt x="1027818" y="1910889"/>
                  <a:pt x="1017235" y="1896652"/>
                  <a:pt x="1009367" y="1877920"/>
                </a:cubicBezTo>
                <a:cubicBezTo>
                  <a:pt x="1001499" y="1859187"/>
                  <a:pt x="997565" y="1834273"/>
                  <a:pt x="997565" y="1803177"/>
                </a:cubicBezTo>
                <a:lnTo>
                  <a:pt x="997565" y="1646948"/>
                </a:lnTo>
                <a:cubicBezTo>
                  <a:pt x="1011053" y="1644700"/>
                  <a:pt x="1024353" y="1643576"/>
                  <a:pt x="1037466" y="1643576"/>
                </a:cubicBezTo>
                <a:close/>
                <a:moveTo>
                  <a:pt x="3633019" y="1640204"/>
                </a:moveTo>
                <a:cubicBezTo>
                  <a:pt x="3653250" y="1640204"/>
                  <a:pt x="3671233" y="1643763"/>
                  <a:pt x="3686968" y="1650882"/>
                </a:cubicBezTo>
                <a:cubicBezTo>
                  <a:pt x="3702704" y="1658000"/>
                  <a:pt x="3716098" y="1667741"/>
                  <a:pt x="3727149" y="1680104"/>
                </a:cubicBezTo>
                <a:cubicBezTo>
                  <a:pt x="3738202" y="1692468"/>
                  <a:pt x="3746538" y="1707173"/>
                  <a:pt x="3752157" y="1724219"/>
                </a:cubicBezTo>
                <a:cubicBezTo>
                  <a:pt x="3757777" y="1741266"/>
                  <a:pt x="3760587" y="1759530"/>
                  <a:pt x="3760587" y="1779012"/>
                </a:cubicBezTo>
                <a:cubicBezTo>
                  <a:pt x="3760587" y="1786131"/>
                  <a:pt x="3760306" y="1793155"/>
                  <a:pt x="3759744" y="1800086"/>
                </a:cubicBezTo>
                <a:cubicBezTo>
                  <a:pt x="3759182" y="1807017"/>
                  <a:pt x="3758527" y="1812543"/>
                  <a:pt x="3757777" y="1816664"/>
                </a:cubicBezTo>
                <a:lnTo>
                  <a:pt x="3571201" y="1816664"/>
                </a:lnTo>
                <a:cubicBezTo>
                  <a:pt x="3572700" y="1839144"/>
                  <a:pt x="3580568" y="1855441"/>
                  <a:pt x="3594805" y="1865556"/>
                </a:cubicBezTo>
                <a:cubicBezTo>
                  <a:pt x="3609042" y="1875672"/>
                  <a:pt x="3627774" y="1880730"/>
                  <a:pt x="3651002" y="1880730"/>
                </a:cubicBezTo>
                <a:cubicBezTo>
                  <a:pt x="3663740" y="1880730"/>
                  <a:pt x="3676760" y="1879512"/>
                  <a:pt x="3690059" y="1877077"/>
                </a:cubicBezTo>
                <a:cubicBezTo>
                  <a:pt x="3703359" y="1874642"/>
                  <a:pt x="3716004" y="1871176"/>
                  <a:pt x="3727992" y="1866680"/>
                </a:cubicBezTo>
                <a:cubicBezTo>
                  <a:pt x="3732114" y="1874173"/>
                  <a:pt x="3735673" y="1883165"/>
                  <a:pt x="3738670" y="1893655"/>
                </a:cubicBezTo>
                <a:cubicBezTo>
                  <a:pt x="3741667" y="1904145"/>
                  <a:pt x="3743353" y="1915385"/>
                  <a:pt x="3743728" y="1927374"/>
                </a:cubicBezTo>
                <a:cubicBezTo>
                  <a:pt x="3714505" y="1938613"/>
                  <a:pt x="3681536" y="1944233"/>
                  <a:pt x="3644820" y="1944233"/>
                </a:cubicBezTo>
                <a:cubicBezTo>
                  <a:pt x="3617846" y="1944233"/>
                  <a:pt x="3594711" y="1940486"/>
                  <a:pt x="3575416" y="1932993"/>
                </a:cubicBezTo>
                <a:cubicBezTo>
                  <a:pt x="3556122" y="1925500"/>
                  <a:pt x="3540386" y="1915104"/>
                  <a:pt x="3528210" y="1901804"/>
                </a:cubicBezTo>
                <a:cubicBezTo>
                  <a:pt x="3516034" y="1888504"/>
                  <a:pt x="3507043" y="1872675"/>
                  <a:pt x="3501236" y="1854317"/>
                </a:cubicBezTo>
                <a:cubicBezTo>
                  <a:pt x="3495429" y="1835959"/>
                  <a:pt x="3492525" y="1815915"/>
                  <a:pt x="3492525" y="1794186"/>
                </a:cubicBezTo>
                <a:cubicBezTo>
                  <a:pt x="3492525" y="1772830"/>
                  <a:pt x="3495522" y="1752786"/>
                  <a:pt x="3501517" y="1734054"/>
                </a:cubicBezTo>
                <a:cubicBezTo>
                  <a:pt x="3507511" y="1715321"/>
                  <a:pt x="3516409" y="1699024"/>
                  <a:pt x="3528210" y="1685162"/>
                </a:cubicBezTo>
                <a:cubicBezTo>
                  <a:pt x="3540012" y="1671300"/>
                  <a:pt x="3554623" y="1660342"/>
                  <a:pt x="3572044" y="1652287"/>
                </a:cubicBezTo>
                <a:cubicBezTo>
                  <a:pt x="3589466" y="1644232"/>
                  <a:pt x="3609790" y="1640204"/>
                  <a:pt x="3633019" y="1640204"/>
                </a:cubicBezTo>
                <a:close/>
                <a:moveTo>
                  <a:pt x="3372977" y="1640204"/>
                </a:moveTo>
                <a:cubicBezTo>
                  <a:pt x="3387588" y="1640204"/>
                  <a:pt x="3402012" y="1641515"/>
                  <a:pt x="3416249" y="1644138"/>
                </a:cubicBezTo>
                <a:cubicBezTo>
                  <a:pt x="3430486" y="1646760"/>
                  <a:pt x="3444910" y="1650694"/>
                  <a:pt x="3459521" y="1655939"/>
                </a:cubicBezTo>
                <a:cubicBezTo>
                  <a:pt x="3458772" y="1665680"/>
                  <a:pt x="3456899" y="1675796"/>
                  <a:pt x="3453901" y="1686286"/>
                </a:cubicBezTo>
                <a:cubicBezTo>
                  <a:pt x="3450904" y="1696776"/>
                  <a:pt x="3447345" y="1705955"/>
                  <a:pt x="3443224" y="1713823"/>
                </a:cubicBezTo>
                <a:cubicBezTo>
                  <a:pt x="3434232" y="1710076"/>
                  <a:pt x="3424304" y="1706798"/>
                  <a:pt x="3413439" y="1703988"/>
                </a:cubicBezTo>
                <a:cubicBezTo>
                  <a:pt x="3402574" y="1701178"/>
                  <a:pt x="3391147" y="1699773"/>
                  <a:pt x="3379158" y="1699773"/>
                </a:cubicBezTo>
                <a:cubicBezTo>
                  <a:pt x="3366420" y="1699773"/>
                  <a:pt x="3356492" y="1701740"/>
                  <a:pt x="3349374" y="1705674"/>
                </a:cubicBezTo>
                <a:cubicBezTo>
                  <a:pt x="3342256" y="1709608"/>
                  <a:pt x="3338696" y="1715883"/>
                  <a:pt x="3338696" y="1724500"/>
                </a:cubicBezTo>
                <a:cubicBezTo>
                  <a:pt x="3338696" y="1732743"/>
                  <a:pt x="3341225" y="1738550"/>
                  <a:pt x="3346283" y="1741922"/>
                </a:cubicBezTo>
                <a:cubicBezTo>
                  <a:pt x="3351340" y="1745293"/>
                  <a:pt x="3358553" y="1748478"/>
                  <a:pt x="3367919" y="1751475"/>
                </a:cubicBezTo>
                <a:lnTo>
                  <a:pt x="3399951" y="1761029"/>
                </a:lnTo>
                <a:cubicBezTo>
                  <a:pt x="3410442" y="1764026"/>
                  <a:pt x="3419901" y="1767679"/>
                  <a:pt x="3428331" y="1771987"/>
                </a:cubicBezTo>
                <a:cubicBezTo>
                  <a:pt x="3436761" y="1776296"/>
                  <a:pt x="3443973" y="1781635"/>
                  <a:pt x="3449968" y="1788004"/>
                </a:cubicBezTo>
                <a:cubicBezTo>
                  <a:pt x="3455962" y="1794373"/>
                  <a:pt x="3460645" y="1802240"/>
                  <a:pt x="3464017" y="1811607"/>
                </a:cubicBezTo>
                <a:cubicBezTo>
                  <a:pt x="3467389" y="1820973"/>
                  <a:pt x="3469075" y="1832400"/>
                  <a:pt x="3469075" y="1845887"/>
                </a:cubicBezTo>
                <a:cubicBezTo>
                  <a:pt x="3469075" y="1859749"/>
                  <a:pt x="3466171" y="1872675"/>
                  <a:pt x="3460364" y="1884664"/>
                </a:cubicBezTo>
                <a:cubicBezTo>
                  <a:pt x="3454557" y="1896652"/>
                  <a:pt x="3446127" y="1907049"/>
                  <a:pt x="3435075" y="1915853"/>
                </a:cubicBezTo>
                <a:cubicBezTo>
                  <a:pt x="3424023" y="1924657"/>
                  <a:pt x="3410629" y="1931588"/>
                  <a:pt x="3394894" y="1936646"/>
                </a:cubicBezTo>
                <a:cubicBezTo>
                  <a:pt x="3379158" y="1941704"/>
                  <a:pt x="3361362" y="1944233"/>
                  <a:pt x="3341506" y="1944233"/>
                </a:cubicBezTo>
                <a:cubicBezTo>
                  <a:pt x="3332514" y="1944233"/>
                  <a:pt x="3324272" y="1943952"/>
                  <a:pt x="3316779" y="1943390"/>
                </a:cubicBezTo>
                <a:cubicBezTo>
                  <a:pt x="3309287" y="1942828"/>
                  <a:pt x="3302074" y="1941891"/>
                  <a:pt x="3295143" y="1940580"/>
                </a:cubicBezTo>
                <a:cubicBezTo>
                  <a:pt x="3288212" y="1939269"/>
                  <a:pt x="3281375" y="1937676"/>
                  <a:pt x="3274631" y="1935803"/>
                </a:cubicBezTo>
                <a:cubicBezTo>
                  <a:pt x="3267887" y="1933930"/>
                  <a:pt x="3260581" y="1931495"/>
                  <a:pt x="3252714" y="1928498"/>
                </a:cubicBezTo>
                <a:cubicBezTo>
                  <a:pt x="3253463" y="1918382"/>
                  <a:pt x="3255243" y="1908173"/>
                  <a:pt x="3258053" y="1897870"/>
                </a:cubicBezTo>
                <a:cubicBezTo>
                  <a:pt x="3260863" y="1887567"/>
                  <a:pt x="3264515" y="1877545"/>
                  <a:pt x="3269011" y="1867804"/>
                </a:cubicBezTo>
                <a:cubicBezTo>
                  <a:pt x="3281375" y="1872675"/>
                  <a:pt x="3293083" y="1876328"/>
                  <a:pt x="3304135" y="1878763"/>
                </a:cubicBezTo>
                <a:cubicBezTo>
                  <a:pt x="3315187" y="1881198"/>
                  <a:pt x="3326708" y="1882416"/>
                  <a:pt x="3338696" y="1882416"/>
                </a:cubicBezTo>
                <a:cubicBezTo>
                  <a:pt x="3343941" y="1882416"/>
                  <a:pt x="3349654" y="1881947"/>
                  <a:pt x="3355837" y="1881011"/>
                </a:cubicBezTo>
                <a:cubicBezTo>
                  <a:pt x="3362018" y="1880074"/>
                  <a:pt x="3367732" y="1878388"/>
                  <a:pt x="3372977" y="1875953"/>
                </a:cubicBezTo>
                <a:cubicBezTo>
                  <a:pt x="3378222" y="1873518"/>
                  <a:pt x="3382624" y="1870333"/>
                  <a:pt x="3386183" y="1866399"/>
                </a:cubicBezTo>
                <a:cubicBezTo>
                  <a:pt x="3389742" y="1862465"/>
                  <a:pt x="3391522" y="1857314"/>
                  <a:pt x="3391522" y="1850945"/>
                </a:cubicBezTo>
                <a:cubicBezTo>
                  <a:pt x="3391522" y="1841953"/>
                  <a:pt x="3388806" y="1835491"/>
                  <a:pt x="3383373" y="1831557"/>
                </a:cubicBezTo>
                <a:cubicBezTo>
                  <a:pt x="3377941" y="1827623"/>
                  <a:pt x="3370354" y="1824157"/>
                  <a:pt x="3360613" y="1821160"/>
                </a:cubicBezTo>
                <a:lnTo>
                  <a:pt x="3325771" y="1811045"/>
                </a:lnTo>
                <a:cubicBezTo>
                  <a:pt x="3304790" y="1805050"/>
                  <a:pt x="3288399" y="1796152"/>
                  <a:pt x="3276598" y="1784351"/>
                </a:cubicBezTo>
                <a:cubicBezTo>
                  <a:pt x="3264796" y="1772549"/>
                  <a:pt x="3258895" y="1754847"/>
                  <a:pt x="3258895" y="1731244"/>
                </a:cubicBezTo>
                <a:cubicBezTo>
                  <a:pt x="3258895" y="1702771"/>
                  <a:pt x="3269105" y="1680479"/>
                  <a:pt x="3289523" y="1664369"/>
                </a:cubicBezTo>
                <a:cubicBezTo>
                  <a:pt x="3309942" y="1648259"/>
                  <a:pt x="3337760" y="1640204"/>
                  <a:pt x="3372977" y="1640204"/>
                </a:cubicBezTo>
                <a:close/>
                <a:moveTo>
                  <a:pt x="3087846" y="1640204"/>
                </a:moveTo>
                <a:cubicBezTo>
                  <a:pt x="3111449" y="1640204"/>
                  <a:pt x="3132054" y="1644138"/>
                  <a:pt x="3149663" y="1652006"/>
                </a:cubicBezTo>
                <a:cubicBezTo>
                  <a:pt x="3167272" y="1659873"/>
                  <a:pt x="3181883" y="1670644"/>
                  <a:pt x="3193497" y="1684319"/>
                </a:cubicBezTo>
                <a:cubicBezTo>
                  <a:pt x="3205112" y="1697994"/>
                  <a:pt x="3213728" y="1714197"/>
                  <a:pt x="3219348" y="1732930"/>
                </a:cubicBezTo>
                <a:cubicBezTo>
                  <a:pt x="3224968" y="1751662"/>
                  <a:pt x="3227778" y="1771707"/>
                  <a:pt x="3227778" y="1793062"/>
                </a:cubicBezTo>
                <a:cubicBezTo>
                  <a:pt x="3227778" y="1814417"/>
                  <a:pt x="3224968" y="1834273"/>
                  <a:pt x="3219348" y="1852631"/>
                </a:cubicBezTo>
                <a:cubicBezTo>
                  <a:pt x="3213728" y="1870989"/>
                  <a:pt x="3205112" y="1887005"/>
                  <a:pt x="3193497" y="1900680"/>
                </a:cubicBezTo>
                <a:cubicBezTo>
                  <a:pt x="3181883" y="1914355"/>
                  <a:pt x="3167272" y="1925032"/>
                  <a:pt x="3149663" y="1932712"/>
                </a:cubicBezTo>
                <a:cubicBezTo>
                  <a:pt x="3132054" y="1940393"/>
                  <a:pt x="3111449" y="1944233"/>
                  <a:pt x="3087846" y="1944233"/>
                </a:cubicBezTo>
                <a:cubicBezTo>
                  <a:pt x="3064243" y="1944233"/>
                  <a:pt x="3043731" y="1940393"/>
                  <a:pt x="3026310" y="1932712"/>
                </a:cubicBezTo>
                <a:cubicBezTo>
                  <a:pt x="3008889" y="1925032"/>
                  <a:pt x="2994465" y="1914355"/>
                  <a:pt x="2983038" y="1900680"/>
                </a:cubicBezTo>
                <a:cubicBezTo>
                  <a:pt x="2971611" y="1887005"/>
                  <a:pt x="2962994" y="1870989"/>
                  <a:pt x="2957187" y="1852631"/>
                </a:cubicBezTo>
                <a:cubicBezTo>
                  <a:pt x="2951380" y="1834273"/>
                  <a:pt x="2948476" y="1814417"/>
                  <a:pt x="2948476" y="1793062"/>
                </a:cubicBezTo>
                <a:cubicBezTo>
                  <a:pt x="2948476" y="1771707"/>
                  <a:pt x="2951380" y="1751662"/>
                  <a:pt x="2957187" y="1732930"/>
                </a:cubicBezTo>
                <a:cubicBezTo>
                  <a:pt x="2962994" y="1714197"/>
                  <a:pt x="2971611" y="1697994"/>
                  <a:pt x="2983038" y="1684319"/>
                </a:cubicBezTo>
                <a:cubicBezTo>
                  <a:pt x="2994465" y="1670644"/>
                  <a:pt x="3008889" y="1659873"/>
                  <a:pt x="3026310" y="1652006"/>
                </a:cubicBezTo>
                <a:cubicBezTo>
                  <a:pt x="3043731" y="1644138"/>
                  <a:pt x="3064243" y="1640204"/>
                  <a:pt x="3087846" y="1640204"/>
                </a:cubicBezTo>
                <a:close/>
                <a:moveTo>
                  <a:pt x="2804991" y="1640204"/>
                </a:moveTo>
                <a:cubicBezTo>
                  <a:pt x="2821101" y="1640204"/>
                  <a:pt x="2836181" y="1643201"/>
                  <a:pt x="2850230" y="1649196"/>
                </a:cubicBezTo>
                <a:cubicBezTo>
                  <a:pt x="2864280" y="1655190"/>
                  <a:pt x="2876550" y="1664275"/>
                  <a:pt x="2887040" y="1676451"/>
                </a:cubicBezTo>
                <a:cubicBezTo>
                  <a:pt x="2897530" y="1688628"/>
                  <a:pt x="2905679" y="1703895"/>
                  <a:pt x="2911486" y="1722252"/>
                </a:cubicBezTo>
                <a:cubicBezTo>
                  <a:pt x="2917293" y="1740610"/>
                  <a:pt x="2920196" y="1762340"/>
                  <a:pt x="2920196" y="1787442"/>
                </a:cubicBezTo>
                <a:cubicBezTo>
                  <a:pt x="2920196" y="1811794"/>
                  <a:pt x="2916637" y="1833617"/>
                  <a:pt x="2909519" y="1852912"/>
                </a:cubicBezTo>
                <a:cubicBezTo>
                  <a:pt x="2902401" y="1872206"/>
                  <a:pt x="2892098" y="1888597"/>
                  <a:pt x="2878610" y="1902085"/>
                </a:cubicBezTo>
                <a:cubicBezTo>
                  <a:pt x="2865123" y="1915572"/>
                  <a:pt x="2848638" y="1925969"/>
                  <a:pt x="2829156" y="1933274"/>
                </a:cubicBezTo>
                <a:cubicBezTo>
                  <a:pt x="2809674" y="1940580"/>
                  <a:pt x="2787570" y="1944233"/>
                  <a:pt x="2762843" y="1944233"/>
                </a:cubicBezTo>
                <a:cubicBezTo>
                  <a:pt x="2756474" y="1944233"/>
                  <a:pt x="2750199" y="1943952"/>
                  <a:pt x="2744017" y="1943390"/>
                </a:cubicBezTo>
                <a:cubicBezTo>
                  <a:pt x="2737835" y="1942828"/>
                  <a:pt x="2732684" y="1942172"/>
                  <a:pt x="2728563" y="1941423"/>
                </a:cubicBezTo>
                <a:lnTo>
                  <a:pt x="2728563" y="2070677"/>
                </a:lnTo>
                <a:cubicBezTo>
                  <a:pt x="2721444" y="2071801"/>
                  <a:pt x="2714607" y="2072550"/>
                  <a:pt x="2708050" y="2072925"/>
                </a:cubicBezTo>
                <a:cubicBezTo>
                  <a:pt x="2701494" y="2073300"/>
                  <a:pt x="2695031" y="2073487"/>
                  <a:pt x="2688662" y="2073487"/>
                </a:cubicBezTo>
                <a:cubicBezTo>
                  <a:pt x="2682293" y="2073487"/>
                  <a:pt x="2675831" y="2073300"/>
                  <a:pt x="2669274" y="2072925"/>
                </a:cubicBezTo>
                <a:cubicBezTo>
                  <a:pt x="2662718" y="2072550"/>
                  <a:pt x="2655880" y="2071801"/>
                  <a:pt x="2648762" y="2070677"/>
                </a:cubicBezTo>
                <a:lnTo>
                  <a:pt x="2648762" y="1646386"/>
                </a:lnTo>
                <a:cubicBezTo>
                  <a:pt x="2654007" y="1645262"/>
                  <a:pt x="2659159" y="1644513"/>
                  <a:pt x="2664216" y="1644138"/>
                </a:cubicBezTo>
                <a:cubicBezTo>
                  <a:pt x="2669274" y="1643763"/>
                  <a:pt x="2674988" y="1643576"/>
                  <a:pt x="2681357" y="1643576"/>
                </a:cubicBezTo>
                <a:cubicBezTo>
                  <a:pt x="2691847" y="1643576"/>
                  <a:pt x="2702524" y="1644700"/>
                  <a:pt x="2713389" y="1646948"/>
                </a:cubicBezTo>
                <a:cubicBezTo>
                  <a:pt x="2714513" y="1648821"/>
                  <a:pt x="2715544" y="1651537"/>
                  <a:pt x="2716480" y="1655096"/>
                </a:cubicBezTo>
                <a:cubicBezTo>
                  <a:pt x="2717417" y="1658656"/>
                  <a:pt x="2718353" y="1662496"/>
                  <a:pt x="2719290" y="1666617"/>
                </a:cubicBezTo>
                <a:cubicBezTo>
                  <a:pt x="2720226" y="1670738"/>
                  <a:pt x="2720976" y="1674766"/>
                  <a:pt x="2721538" y="1678699"/>
                </a:cubicBezTo>
                <a:cubicBezTo>
                  <a:pt x="2722100" y="1682633"/>
                  <a:pt x="2722568" y="1685911"/>
                  <a:pt x="2722943" y="1688534"/>
                </a:cubicBezTo>
                <a:cubicBezTo>
                  <a:pt x="2726315" y="1682540"/>
                  <a:pt x="2730436" y="1676639"/>
                  <a:pt x="2735306" y="1670832"/>
                </a:cubicBezTo>
                <a:cubicBezTo>
                  <a:pt x="2740177" y="1665025"/>
                  <a:pt x="2746077" y="1659873"/>
                  <a:pt x="2753008" y="1655377"/>
                </a:cubicBezTo>
                <a:cubicBezTo>
                  <a:pt x="2759939" y="1650882"/>
                  <a:pt x="2767713" y="1647229"/>
                  <a:pt x="2776331" y="1644419"/>
                </a:cubicBezTo>
                <a:cubicBezTo>
                  <a:pt x="2784947" y="1641609"/>
                  <a:pt x="2794501" y="1640204"/>
                  <a:pt x="2804991" y="1640204"/>
                </a:cubicBezTo>
                <a:close/>
                <a:moveTo>
                  <a:pt x="1976316" y="1640204"/>
                </a:moveTo>
                <a:cubicBezTo>
                  <a:pt x="1992426" y="1640204"/>
                  <a:pt x="2007506" y="1643201"/>
                  <a:pt x="2021555" y="1649196"/>
                </a:cubicBezTo>
                <a:cubicBezTo>
                  <a:pt x="2035605" y="1655190"/>
                  <a:pt x="2047875" y="1664275"/>
                  <a:pt x="2058365" y="1676451"/>
                </a:cubicBezTo>
                <a:cubicBezTo>
                  <a:pt x="2068855" y="1688628"/>
                  <a:pt x="2077004" y="1703895"/>
                  <a:pt x="2082810" y="1722252"/>
                </a:cubicBezTo>
                <a:cubicBezTo>
                  <a:pt x="2088617" y="1740610"/>
                  <a:pt x="2091521" y="1762340"/>
                  <a:pt x="2091521" y="1787442"/>
                </a:cubicBezTo>
                <a:cubicBezTo>
                  <a:pt x="2091521" y="1811794"/>
                  <a:pt x="2087962" y="1833617"/>
                  <a:pt x="2080843" y="1852912"/>
                </a:cubicBezTo>
                <a:cubicBezTo>
                  <a:pt x="2073725" y="1872206"/>
                  <a:pt x="2063422" y="1888597"/>
                  <a:pt x="2049935" y="1902085"/>
                </a:cubicBezTo>
                <a:cubicBezTo>
                  <a:pt x="2036448" y="1915572"/>
                  <a:pt x="2019963" y="1925969"/>
                  <a:pt x="2000481" y="1933274"/>
                </a:cubicBezTo>
                <a:cubicBezTo>
                  <a:pt x="1981000" y="1940580"/>
                  <a:pt x="1958895" y="1944233"/>
                  <a:pt x="1934168" y="1944233"/>
                </a:cubicBezTo>
                <a:cubicBezTo>
                  <a:pt x="1927799" y="1944233"/>
                  <a:pt x="1921524" y="1943952"/>
                  <a:pt x="1915342" y="1943390"/>
                </a:cubicBezTo>
                <a:cubicBezTo>
                  <a:pt x="1909160" y="1942828"/>
                  <a:pt x="1904009" y="1942172"/>
                  <a:pt x="1899888" y="1941423"/>
                </a:cubicBezTo>
                <a:lnTo>
                  <a:pt x="1899888" y="2070677"/>
                </a:lnTo>
                <a:cubicBezTo>
                  <a:pt x="1892769" y="2071801"/>
                  <a:pt x="1885932" y="2072550"/>
                  <a:pt x="1879376" y="2072925"/>
                </a:cubicBezTo>
                <a:cubicBezTo>
                  <a:pt x="1872819" y="2073300"/>
                  <a:pt x="1866357" y="2073487"/>
                  <a:pt x="1859987" y="2073487"/>
                </a:cubicBezTo>
                <a:cubicBezTo>
                  <a:pt x="1853618" y="2073487"/>
                  <a:pt x="1847156" y="2073300"/>
                  <a:pt x="1840599" y="2072925"/>
                </a:cubicBezTo>
                <a:cubicBezTo>
                  <a:pt x="1834043" y="2072550"/>
                  <a:pt x="1827205" y="2071801"/>
                  <a:pt x="1820087" y="2070677"/>
                </a:cubicBezTo>
                <a:lnTo>
                  <a:pt x="1820087" y="1646386"/>
                </a:lnTo>
                <a:cubicBezTo>
                  <a:pt x="1825332" y="1645262"/>
                  <a:pt x="1830484" y="1644513"/>
                  <a:pt x="1835542" y="1644138"/>
                </a:cubicBezTo>
                <a:cubicBezTo>
                  <a:pt x="1840599" y="1643763"/>
                  <a:pt x="1846313" y="1643576"/>
                  <a:pt x="1852682" y="1643576"/>
                </a:cubicBezTo>
                <a:cubicBezTo>
                  <a:pt x="1863172" y="1643576"/>
                  <a:pt x="1873849" y="1644700"/>
                  <a:pt x="1884714" y="1646948"/>
                </a:cubicBezTo>
                <a:cubicBezTo>
                  <a:pt x="1885838" y="1648821"/>
                  <a:pt x="1886869" y="1651537"/>
                  <a:pt x="1887805" y="1655096"/>
                </a:cubicBezTo>
                <a:cubicBezTo>
                  <a:pt x="1888742" y="1658656"/>
                  <a:pt x="1889678" y="1662496"/>
                  <a:pt x="1890615" y="1666617"/>
                </a:cubicBezTo>
                <a:cubicBezTo>
                  <a:pt x="1891552" y="1670738"/>
                  <a:pt x="1892301" y="1674766"/>
                  <a:pt x="1892863" y="1678699"/>
                </a:cubicBezTo>
                <a:cubicBezTo>
                  <a:pt x="1893425" y="1682633"/>
                  <a:pt x="1893893" y="1685911"/>
                  <a:pt x="1894268" y="1688534"/>
                </a:cubicBezTo>
                <a:cubicBezTo>
                  <a:pt x="1897640" y="1682540"/>
                  <a:pt x="1901761" y="1676639"/>
                  <a:pt x="1906631" y="1670832"/>
                </a:cubicBezTo>
                <a:cubicBezTo>
                  <a:pt x="1911502" y="1665025"/>
                  <a:pt x="1917403" y="1659873"/>
                  <a:pt x="1924334" y="1655377"/>
                </a:cubicBezTo>
                <a:cubicBezTo>
                  <a:pt x="1931265" y="1650882"/>
                  <a:pt x="1939038" y="1647229"/>
                  <a:pt x="1947655" y="1644419"/>
                </a:cubicBezTo>
                <a:cubicBezTo>
                  <a:pt x="1956273" y="1641609"/>
                  <a:pt x="1965826" y="1640204"/>
                  <a:pt x="1976316" y="1640204"/>
                </a:cubicBezTo>
                <a:close/>
                <a:moveTo>
                  <a:pt x="1542967" y="1562090"/>
                </a:moveTo>
                <a:lnTo>
                  <a:pt x="1555892" y="1562090"/>
                </a:lnTo>
                <a:lnTo>
                  <a:pt x="1555892" y="1646948"/>
                </a:lnTo>
                <a:lnTo>
                  <a:pt x="1623891" y="1646948"/>
                </a:lnTo>
                <a:cubicBezTo>
                  <a:pt x="1625015" y="1652568"/>
                  <a:pt x="1625765" y="1657625"/>
                  <a:pt x="1626139" y="1662121"/>
                </a:cubicBezTo>
                <a:cubicBezTo>
                  <a:pt x="1626514" y="1666617"/>
                  <a:pt x="1626701" y="1671300"/>
                  <a:pt x="1626701" y="1676171"/>
                </a:cubicBezTo>
                <a:cubicBezTo>
                  <a:pt x="1626701" y="1681416"/>
                  <a:pt x="1626514" y="1686473"/>
                  <a:pt x="1626139" y="1691344"/>
                </a:cubicBezTo>
                <a:cubicBezTo>
                  <a:pt x="1625765" y="1696214"/>
                  <a:pt x="1625015" y="1701647"/>
                  <a:pt x="1623891" y="1707641"/>
                </a:cubicBezTo>
                <a:lnTo>
                  <a:pt x="1555892" y="1707641"/>
                </a:lnTo>
                <a:lnTo>
                  <a:pt x="1555892" y="1821722"/>
                </a:lnTo>
                <a:cubicBezTo>
                  <a:pt x="1555892" y="1833336"/>
                  <a:pt x="1556829" y="1842703"/>
                  <a:pt x="1558702" y="1849821"/>
                </a:cubicBezTo>
                <a:cubicBezTo>
                  <a:pt x="1560576" y="1856939"/>
                  <a:pt x="1563292" y="1862559"/>
                  <a:pt x="1566851" y="1866680"/>
                </a:cubicBezTo>
                <a:cubicBezTo>
                  <a:pt x="1570410" y="1870801"/>
                  <a:pt x="1574812" y="1873611"/>
                  <a:pt x="1580057" y="1875110"/>
                </a:cubicBezTo>
                <a:cubicBezTo>
                  <a:pt x="1585302" y="1876609"/>
                  <a:pt x="1591484" y="1877358"/>
                  <a:pt x="1598603" y="1877358"/>
                </a:cubicBezTo>
                <a:cubicBezTo>
                  <a:pt x="1604222" y="1877358"/>
                  <a:pt x="1609748" y="1876889"/>
                  <a:pt x="1615181" y="1875953"/>
                </a:cubicBezTo>
                <a:cubicBezTo>
                  <a:pt x="1620613" y="1875016"/>
                  <a:pt x="1625390" y="1874173"/>
                  <a:pt x="1629511" y="1873424"/>
                </a:cubicBezTo>
                <a:cubicBezTo>
                  <a:pt x="1632134" y="1880542"/>
                  <a:pt x="1634007" y="1887942"/>
                  <a:pt x="1635131" y="1895622"/>
                </a:cubicBezTo>
                <a:cubicBezTo>
                  <a:pt x="1636255" y="1903302"/>
                  <a:pt x="1636817" y="1910140"/>
                  <a:pt x="1636817" y="1916134"/>
                </a:cubicBezTo>
                <a:cubicBezTo>
                  <a:pt x="1636817" y="1920255"/>
                  <a:pt x="1636723" y="1923721"/>
                  <a:pt x="1636536" y="1926531"/>
                </a:cubicBezTo>
                <a:cubicBezTo>
                  <a:pt x="1636349" y="1929341"/>
                  <a:pt x="1636067" y="1932057"/>
                  <a:pt x="1635693" y="1934679"/>
                </a:cubicBezTo>
                <a:cubicBezTo>
                  <a:pt x="1618459" y="1938800"/>
                  <a:pt x="1600663" y="1940861"/>
                  <a:pt x="1582305" y="1940861"/>
                </a:cubicBezTo>
                <a:cubicBezTo>
                  <a:pt x="1548212" y="1940861"/>
                  <a:pt x="1522174" y="1932900"/>
                  <a:pt x="1504191" y="1916977"/>
                </a:cubicBezTo>
                <a:cubicBezTo>
                  <a:pt x="1486207" y="1901054"/>
                  <a:pt x="1477216" y="1875110"/>
                  <a:pt x="1477216" y="1839144"/>
                </a:cubicBezTo>
                <a:lnTo>
                  <a:pt x="1477216" y="1707641"/>
                </a:lnTo>
                <a:lnTo>
                  <a:pt x="1440687" y="1707641"/>
                </a:lnTo>
                <a:lnTo>
                  <a:pt x="1437877" y="1696402"/>
                </a:lnTo>
                <a:close/>
                <a:moveTo>
                  <a:pt x="618985" y="1530057"/>
                </a:moveTo>
                <a:cubicBezTo>
                  <a:pt x="633596" y="1530057"/>
                  <a:pt x="648020" y="1531181"/>
                  <a:pt x="662257" y="1533429"/>
                </a:cubicBezTo>
                <a:lnTo>
                  <a:pt x="754983" y="1764963"/>
                </a:lnTo>
                <a:lnTo>
                  <a:pt x="850519" y="1533429"/>
                </a:lnTo>
                <a:cubicBezTo>
                  <a:pt x="862133" y="1531181"/>
                  <a:pt x="875058" y="1530057"/>
                  <a:pt x="889295" y="1530057"/>
                </a:cubicBezTo>
                <a:cubicBezTo>
                  <a:pt x="903531" y="1530057"/>
                  <a:pt x="917206" y="1531181"/>
                  <a:pt x="930319" y="1533429"/>
                </a:cubicBezTo>
                <a:lnTo>
                  <a:pt x="949426" y="1937489"/>
                </a:lnTo>
                <a:cubicBezTo>
                  <a:pt x="935189" y="1939737"/>
                  <a:pt x="921702" y="1940861"/>
                  <a:pt x="908964" y="1940861"/>
                </a:cubicBezTo>
                <a:cubicBezTo>
                  <a:pt x="896226" y="1940861"/>
                  <a:pt x="883675" y="1939737"/>
                  <a:pt x="871311" y="1937489"/>
                </a:cubicBezTo>
                <a:lnTo>
                  <a:pt x="861196" y="1663245"/>
                </a:lnTo>
                <a:lnTo>
                  <a:pt x="779148" y="1853193"/>
                </a:lnTo>
                <a:cubicBezTo>
                  <a:pt x="773903" y="1853942"/>
                  <a:pt x="768470" y="1854598"/>
                  <a:pt x="762850" y="1855160"/>
                </a:cubicBezTo>
                <a:cubicBezTo>
                  <a:pt x="757231" y="1855722"/>
                  <a:pt x="751611" y="1856003"/>
                  <a:pt x="745991" y="1856003"/>
                </a:cubicBezTo>
                <a:cubicBezTo>
                  <a:pt x="741121" y="1856003"/>
                  <a:pt x="736250" y="1855815"/>
                  <a:pt x="731380" y="1855441"/>
                </a:cubicBezTo>
                <a:cubicBezTo>
                  <a:pt x="726509" y="1855066"/>
                  <a:pt x="721451" y="1854317"/>
                  <a:pt x="716206" y="1853193"/>
                </a:cubicBezTo>
                <a:lnTo>
                  <a:pt x="639778" y="1659311"/>
                </a:lnTo>
                <a:lnTo>
                  <a:pt x="631910" y="1937489"/>
                </a:lnTo>
                <a:cubicBezTo>
                  <a:pt x="619921" y="1939737"/>
                  <a:pt x="608307" y="1940861"/>
                  <a:pt x="597068" y="1940861"/>
                </a:cubicBezTo>
                <a:cubicBezTo>
                  <a:pt x="585079" y="1940861"/>
                  <a:pt x="572715" y="1939737"/>
                  <a:pt x="559977" y="1937489"/>
                </a:cubicBezTo>
                <a:lnTo>
                  <a:pt x="575713" y="1533429"/>
                </a:lnTo>
                <a:cubicBezTo>
                  <a:pt x="590699" y="1531181"/>
                  <a:pt x="605123" y="1530057"/>
                  <a:pt x="618985" y="1530057"/>
                </a:cubicBezTo>
                <a:close/>
                <a:moveTo>
                  <a:pt x="1345076" y="1523313"/>
                </a:moveTo>
                <a:cubicBezTo>
                  <a:pt x="1357813" y="1523313"/>
                  <a:pt x="1370926" y="1524437"/>
                  <a:pt x="1384414" y="1526685"/>
                </a:cubicBezTo>
                <a:lnTo>
                  <a:pt x="1384414" y="1821722"/>
                </a:lnTo>
                <a:cubicBezTo>
                  <a:pt x="1384414" y="1833336"/>
                  <a:pt x="1385069" y="1842703"/>
                  <a:pt x="1386381" y="1849821"/>
                </a:cubicBezTo>
                <a:cubicBezTo>
                  <a:pt x="1387692" y="1856939"/>
                  <a:pt x="1389753" y="1862465"/>
                  <a:pt x="1392563" y="1866399"/>
                </a:cubicBezTo>
                <a:cubicBezTo>
                  <a:pt x="1395372" y="1870333"/>
                  <a:pt x="1399025" y="1873049"/>
                  <a:pt x="1403521" y="1874548"/>
                </a:cubicBezTo>
                <a:cubicBezTo>
                  <a:pt x="1408017" y="1876047"/>
                  <a:pt x="1413637" y="1876796"/>
                  <a:pt x="1420380" y="1876796"/>
                </a:cubicBezTo>
                <a:cubicBezTo>
                  <a:pt x="1423377" y="1876796"/>
                  <a:pt x="1426655" y="1876609"/>
                  <a:pt x="1430215" y="1876234"/>
                </a:cubicBezTo>
                <a:cubicBezTo>
                  <a:pt x="1433774" y="1875859"/>
                  <a:pt x="1437239" y="1875297"/>
                  <a:pt x="1440611" y="1874548"/>
                </a:cubicBezTo>
                <a:cubicBezTo>
                  <a:pt x="1444732" y="1889909"/>
                  <a:pt x="1446793" y="1904895"/>
                  <a:pt x="1446793" y="1919506"/>
                </a:cubicBezTo>
                <a:cubicBezTo>
                  <a:pt x="1446793" y="1922503"/>
                  <a:pt x="1446793" y="1925219"/>
                  <a:pt x="1446793" y="1927655"/>
                </a:cubicBezTo>
                <a:cubicBezTo>
                  <a:pt x="1446793" y="1930090"/>
                  <a:pt x="1446418" y="1932806"/>
                  <a:pt x="1445669" y="1935803"/>
                </a:cubicBezTo>
                <a:cubicBezTo>
                  <a:pt x="1439675" y="1937676"/>
                  <a:pt x="1432463" y="1938988"/>
                  <a:pt x="1424033" y="1939737"/>
                </a:cubicBezTo>
                <a:cubicBezTo>
                  <a:pt x="1415604" y="1940486"/>
                  <a:pt x="1407829" y="1940861"/>
                  <a:pt x="1400711" y="1940861"/>
                </a:cubicBezTo>
                <a:cubicBezTo>
                  <a:pt x="1371863" y="1940861"/>
                  <a:pt x="1348728" y="1932900"/>
                  <a:pt x="1331307" y="1916977"/>
                </a:cubicBezTo>
                <a:cubicBezTo>
                  <a:pt x="1313886" y="1901054"/>
                  <a:pt x="1305175" y="1875110"/>
                  <a:pt x="1305175" y="1839144"/>
                </a:cubicBezTo>
                <a:lnTo>
                  <a:pt x="1305175" y="1526685"/>
                </a:lnTo>
                <a:cubicBezTo>
                  <a:pt x="1318663" y="1524437"/>
                  <a:pt x="1331963" y="1523313"/>
                  <a:pt x="1345076" y="1523313"/>
                </a:cubicBezTo>
                <a:close/>
                <a:moveTo>
                  <a:pt x="1713769" y="1519379"/>
                </a:moveTo>
                <a:cubicBezTo>
                  <a:pt x="1720138" y="1519379"/>
                  <a:pt x="1727069" y="1519660"/>
                  <a:pt x="1734562" y="1520222"/>
                </a:cubicBezTo>
                <a:cubicBezTo>
                  <a:pt x="1742055" y="1520784"/>
                  <a:pt x="1748986" y="1521627"/>
                  <a:pt x="1755355" y="1522751"/>
                </a:cubicBezTo>
                <a:cubicBezTo>
                  <a:pt x="1756479" y="1529120"/>
                  <a:pt x="1757229" y="1535396"/>
                  <a:pt x="1757603" y="1541577"/>
                </a:cubicBezTo>
                <a:cubicBezTo>
                  <a:pt x="1757978" y="1547759"/>
                  <a:pt x="1758165" y="1554035"/>
                  <a:pt x="1758165" y="1560404"/>
                </a:cubicBezTo>
                <a:cubicBezTo>
                  <a:pt x="1758165" y="1566398"/>
                  <a:pt x="1757978" y="1572580"/>
                  <a:pt x="1757603" y="1578949"/>
                </a:cubicBezTo>
                <a:cubicBezTo>
                  <a:pt x="1757229" y="1585318"/>
                  <a:pt x="1756479" y="1591687"/>
                  <a:pt x="1755355" y="1598056"/>
                </a:cubicBezTo>
                <a:cubicBezTo>
                  <a:pt x="1748986" y="1599180"/>
                  <a:pt x="1742149" y="1599929"/>
                  <a:pt x="1734843" y="1600304"/>
                </a:cubicBezTo>
                <a:cubicBezTo>
                  <a:pt x="1727538" y="1600679"/>
                  <a:pt x="1720700" y="1600866"/>
                  <a:pt x="1714331" y="1600866"/>
                </a:cubicBezTo>
                <a:cubicBezTo>
                  <a:pt x="1708337" y="1600866"/>
                  <a:pt x="1701593" y="1600679"/>
                  <a:pt x="1694100" y="1600304"/>
                </a:cubicBezTo>
                <a:cubicBezTo>
                  <a:pt x="1686607" y="1599929"/>
                  <a:pt x="1679676" y="1599180"/>
                  <a:pt x="1673307" y="1598056"/>
                </a:cubicBezTo>
                <a:cubicBezTo>
                  <a:pt x="1671059" y="1585318"/>
                  <a:pt x="1669935" y="1572767"/>
                  <a:pt x="1669935" y="1560404"/>
                </a:cubicBezTo>
                <a:cubicBezTo>
                  <a:pt x="1669935" y="1548415"/>
                  <a:pt x="1671059" y="1535864"/>
                  <a:pt x="1673307" y="1522751"/>
                </a:cubicBezTo>
                <a:cubicBezTo>
                  <a:pt x="1679676" y="1521627"/>
                  <a:pt x="1686513" y="1520784"/>
                  <a:pt x="1693819" y="1520222"/>
                </a:cubicBezTo>
                <a:cubicBezTo>
                  <a:pt x="1701125" y="1519660"/>
                  <a:pt x="1707775" y="1519379"/>
                  <a:pt x="1713769" y="1519379"/>
                </a:cubicBezTo>
                <a:close/>
                <a:moveTo>
                  <a:pt x="1442542" y="213817"/>
                </a:moveTo>
                <a:cubicBezTo>
                  <a:pt x="1381785" y="213817"/>
                  <a:pt x="1334173" y="244487"/>
                  <a:pt x="1299705" y="305828"/>
                </a:cubicBezTo>
                <a:cubicBezTo>
                  <a:pt x="1265237" y="367169"/>
                  <a:pt x="1248003" y="462686"/>
                  <a:pt x="1248003" y="592378"/>
                </a:cubicBezTo>
                <a:cubicBezTo>
                  <a:pt x="1248003" y="722071"/>
                  <a:pt x="1265529" y="817588"/>
                  <a:pt x="1300581" y="878929"/>
                </a:cubicBezTo>
                <a:cubicBezTo>
                  <a:pt x="1335633" y="940270"/>
                  <a:pt x="1382953" y="970940"/>
                  <a:pt x="1442542" y="970940"/>
                </a:cubicBezTo>
                <a:cubicBezTo>
                  <a:pt x="1502130" y="970940"/>
                  <a:pt x="1548574" y="940270"/>
                  <a:pt x="1581874" y="878929"/>
                </a:cubicBezTo>
                <a:cubicBezTo>
                  <a:pt x="1615173" y="817588"/>
                  <a:pt x="1631823" y="722071"/>
                  <a:pt x="1631823" y="592378"/>
                </a:cubicBezTo>
                <a:cubicBezTo>
                  <a:pt x="1631823" y="462686"/>
                  <a:pt x="1615173" y="367169"/>
                  <a:pt x="1581874" y="305828"/>
                </a:cubicBezTo>
                <a:cubicBezTo>
                  <a:pt x="1548574" y="244487"/>
                  <a:pt x="1502130" y="213817"/>
                  <a:pt x="1442542" y="213817"/>
                </a:cubicBezTo>
                <a:close/>
                <a:moveTo>
                  <a:pt x="3051733" y="17526"/>
                </a:moveTo>
                <a:lnTo>
                  <a:pt x="3914013" y="17526"/>
                </a:lnTo>
                <a:lnTo>
                  <a:pt x="3924529" y="38557"/>
                </a:lnTo>
                <a:lnTo>
                  <a:pt x="3409264" y="1289914"/>
                </a:lnTo>
                <a:cubicBezTo>
                  <a:pt x="3367202" y="1280566"/>
                  <a:pt x="3327184" y="1268298"/>
                  <a:pt x="3289211" y="1253109"/>
                </a:cubicBezTo>
                <a:cubicBezTo>
                  <a:pt x="3251238" y="1237920"/>
                  <a:pt x="3214141" y="1216889"/>
                  <a:pt x="3177921" y="1190015"/>
                </a:cubicBezTo>
                <a:lnTo>
                  <a:pt x="3579266" y="231343"/>
                </a:lnTo>
                <a:lnTo>
                  <a:pt x="3051733" y="231343"/>
                </a:lnTo>
                <a:cubicBezTo>
                  <a:pt x="3044723" y="196291"/>
                  <a:pt x="3041218" y="161239"/>
                  <a:pt x="3041218" y="126187"/>
                </a:cubicBezTo>
                <a:cubicBezTo>
                  <a:pt x="3041218" y="88798"/>
                  <a:pt x="3044723" y="52578"/>
                  <a:pt x="3051733" y="17526"/>
                </a:cubicBezTo>
                <a:close/>
                <a:moveTo>
                  <a:pt x="2571369" y="14021"/>
                </a:moveTo>
                <a:lnTo>
                  <a:pt x="2618689" y="14021"/>
                </a:lnTo>
                <a:lnTo>
                  <a:pt x="2618689" y="949909"/>
                </a:lnTo>
                <a:lnTo>
                  <a:pt x="2869311" y="949909"/>
                </a:lnTo>
                <a:cubicBezTo>
                  <a:pt x="2872816" y="969772"/>
                  <a:pt x="2875152" y="987882"/>
                  <a:pt x="2876321" y="1004240"/>
                </a:cubicBezTo>
                <a:cubicBezTo>
                  <a:pt x="2877489" y="1020597"/>
                  <a:pt x="2878074" y="1036955"/>
                  <a:pt x="2878074" y="1053313"/>
                </a:cubicBezTo>
                <a:cubicBezTo>
                  <a:pt x="2878074" y="1072007"/>
                  <a:pt x="2877489" y="1089533"/>
                  <a:pt x="2876321" y="1105891"/>
                </a:cubicBezTo>
                <a:cubicBezTo>
                  <a:pt x="2875152" y="1122248"/>
                  <a:pt x="2872816" y="1140358"/>
                  <a:pt x="2869311" y="1160221"/>
                </a:cubicBezTo>
                <a:lnTo>
                  <a:pt x="2122703" y="1160221"/>
                </a:lnTo>
                <a:cubicBezTo>
                  <a:pt x="2119198" y="1140358"/>
                  <a:pt x="2116861" y="1122248"/>
                  <a:pt x="2115693" y="1105891"/>
                </a:cubicBezTo>
                <a:cubicBezTo>
                  <a:pt x="2114524" y="1089533"/>
                  <a:pt x="2113940" y="1072007"/>
                  <a:pt x="2113940" y="1053313"/>
                </a:cubicBezTo>
                <a:cubicBezTo>
                  <a:pt x="2113940" y="1036955"/>
                  <a:pt x="2114524" y="1020597"/>
                  <a:pt x="2115693" y="1004240"/>
                </a:cubicBezTo>
                <a:cubicBezTo>
                  <a:pt x="2116861" y="987882"/>
                  <a:pt x="2119198" y="969772"/>
                  <a:pt x="2122703" y="949909"/>
                </a:cubicBezTo>
                <a:lnTo>
                  <a:pt x="2376830" y="949909"/>
                </a:lnTo>
                <a:lnTo>
                  <a:pt x="2376830" y="336499"/>
                </a:lnTo>
                <a:lnTo>
                  <a:pt x="2161260" y="422376"/>
                </a:lnTo>
                <a:cubicBezTo>
                  <a:pt x="2139060" y="393166"/>
                  <a:pt x="2120366" y="363372"/>
                  <a:pt x="2105177" y="332994"/>
                </a:cubicBezTo>
                <a:cubicBezTo>
                  <a:pt x="2089988" y="301447"/>
                  <a:pt x="2077719" y="268732"/>
                  <a:pt x="2068372" y="234848"/>
                </a:cubicBezTo>
                <a:close/>
                <a:moveTo>
                  <a:pt x="1446047" y="0"/>
                </a:moveTo>
                <a:cubicBezTo>
                  <a:pt x="1524330" y="0"/>
                  <a:pt x="1592097" y="14897"/>
                  <a:pt x="1649349" y="44691"/>
                </a:cubicBezTo>
                <a:cubicBezTo>
                  <a:pt x="1706600" y="74485"/>
                  <a:pt x="1753920" y="115671"/>
                  <a:pt x="1791309" y="168249"/>
                </a:cubicBezTo>
                <a:cubicBezTo>
                  <a:pt x="1828698" y="220827"/>
                  <a:pt x="1856155" y="283337"/>
                  <a:pt x="1873681" y="355777"/>
                </a:cubicBezTo>
                <a:cubicBezTo>
                  <a:pt x="1891207" y="428218"/>
                  <a:pt x="1899970" y="507085"/>
                  <a:pt x="1899970" y="592378"/>
                </a:cubicBezTo>
                <a:cubicBezTo>
                  <a:pt x="1899970" y="677672"/>
                  <a:pt x="1890623" y="756247"/>
                  <a:pt x="1871929" y="828103"/>
                </a:cubicBezTo>
                <a:cubicBezTo>
                  <a:pt x="1853234" y="899960"/>
                  <a:pt x="1825193" y="962177"/>
                  <a:pt x="1787804" y="1014755"/>
                </a:cubicBezTo>
                <a:cubicBezTo>
                  <a:pt x="1750415" y="1067333"/>
                  <a:pt x="1702511" y="1108227"/>
                  <a:pt x="1644091" y="1137437"/>
                </a:cubicBezTo>
                <a:cubicBezTo>
                  <a:pt x="1585671" y="1166647"/>
                  <a:pt x="1517319" y="1181252"/>
                  <a:pt x="1439037" y="1181252"/>
                </a:cubicBezTo>
                <a:cubicBezTo>
                  <a:pt x="1360754" y="1181252"/>
                  <a:pt x="1292986" y="1166647"/>
                  <a:pt x="1235735" y="1137437"/>
                </a:cubicBezTo>
                <a:cubicBezTo>
                  <a:pt x="1178483" y="1108227"/>
                  <a:pt x="1131455" y="1067333"/>
                  <a:pt x="1094651" y="1014755"/>
                </a:cubicBezTo>
                <a:cubicBezTo>
                  <a:pt x="1057846" y="962177"/>
                  <a:pt x="1030389" y="899960"/>
                  <a:pt x="1012278" y="828103"/>
                </a:cubicBezTo>
                <a:cubicBezTo>
                  <a:pt x="994168" y="756247"/>
                  <a:pt x="985113" y="677672"/>
                  <a:pt x="985113" y="592378"/>
                </a:cubicBezTo>
                <a:cubicBezTo>
                  <a:pt x="985113" y="507085"/>
                  <a:pt x="994460" y="428218"/>
                  <a:pt x="1013155" y="355777"/>
                </a:cubicBezTo>
                <a:cubicBezTo>
                  <a:pt x="1031849" y="283337"/>
                  <a:pt x="1059891" y="220827"/>
                  <a:pt x="1097280" y="168249"/>
                </a:cubicBezTo>
                <a:cubicBezTo>
                  <a:pt x="1134668" y="115671"/>
                  <a:pt x="1182281" y="74485"/>
                  <a:pt x="1240116" y="44691"/>
                </a:cubicBezTo>
                <a:cubicBezTo>
                  <a:pt x="1297952" y="14897"/>
                  <a:pt x="1366596" y="0"/>
                  <a:pt x="1446047" y="0"/>
                </a:cubicBezTo>
                <a:close/>
                <a:moveTo>
                  <a:pt x="341757" y="0"/>
                </a:moveTo>
                <a:cubicBezTo>
                  <a:pt x="403682" y="0"/>
                  <a:pt x="460934" y="6718"/>
                  <a:pt x="513511" y="20155"/>
                </a:cubicBezTo>
                <a:cubicBezTo>
                  <a:pt x="566089" y="33591"/>
                  <a:pt x="611365" y="54330"/>
                  <a:pt x="649338" y="82372"/>
                </a:cubicBezTo>
                <a:cubicBezTo>
                  <a:pt x="687311" y="110414"/>
                  <a:pt x="716813" y="145758"/>
                  <a:pt x="737844" y="188404"/>
                </a:cubicBezTo>
                <a:cubicBezTo>
                  <a:pt x="758875" y="231051"/>
                  <a:pt x="769391" y="281000"/>
                  <a:pt x="769391" y="338251"/>
                </a:cubicBezTo>
                <a:cubicBezTo>
                  <a:pt x="769391" y="380314"/>
                  <a:pt x="763549" y="420624"/>
                  <a:pt x="751865" y="459181"/>
                </a:cubicBezTo>
                <a:cubicBezTo>
                  <a:pt x="740181" y="497738"/>
                  <a:pt x="723823" y="536003"/>
                  <a:pt x="702792" y="573976"/>
                </a:cubicBezTo>
                <a:cubicBezTo>
                  <a:pt x="681761" y="611949"/>
                  <a:pt x="656932" y="651091"/>
                  <a:pt x="628307" y="691400"/>
                </a:cubicBezTo>
                <a:cubicBezTo>
                  <a:pt x="599681" y="731710"/>
                  <a:pt x="567842" y="775233"/>
                  <a:pt x="532790" y="821969"/>
                </a:cubicBezTo>
                <a:lnTo>
                  <a:pt x="439902" y="946404"/>
                </a:lnTo>
                <a:lnTo>
                  <a:pt x="813206" y="946404"/>
                </a:lnTo>
                <a:cubicBezTo>
                  <a:pt x="820216" y="981456"/>
                  <a:pt x="823721" y="1015924"/>
                  <a:pt x="823721" y="1049807"/>
                </a:cubicBezTo>
                <a:cubicBezTo>
                  <a:pt x="823721" y="1088365"/>
                  <a:pt x="820216" y="1125169"/>
                  <a:pt x="813206" y="1160221"/>
                </a:cubicBezTo>
                <a:lnTo>
                  <a:pt x="12268" y="1160221"/>
                </a:lnTo>
                <a:lnTo>
                  <a:pt x="0" y="1133932"/>
                </a:lnTo>
                <a:lnTo>
                  <a:pt x="255879" y="799185"/>
                </a:lnTo>
                <a:cubicBezTo>
                  <a:pt x="295605" y="746607"/>
                  <a:pt x="331241" y="700455"/>
                  <a:pt x="362788" y="660730"/>
                </a:cubicBezTo>
                <a:cubicBezTo>
                  <a:pt x="394335" y="621004"/>
                  <a:pt x="420916" y="584492"/>
                  <a:pt x="442531" y="551192"/>
                </a:cubicBezTo>
                <a:cubicBezTo>
                  <a:pt x="464146" y="517893"/>
                  <a:pt x="480504" y="486930"/>
                  <a:pt x="491604" y="458305"/>
                </a:cubicBezTo>
                <a:cubicBezTo>
                  <a:pt x="502704" y="429679"/>
                  <a:pt x="508254" y="400761"/>
                  <a:pt x="508254" y="371551"/>
                </a:cubicBezTo>
                <a:cubicBezTo>
                  <a:pt x="508254" y="322478"/>
                  <a:pt x="491020" y="284505"/>
                  <a:pt x="456552" y="257632"/>
                </a:cubicBezTo>
                <a:cubicBezTo>
                  <a:pt x="422084" y="230759"/>
                  <a:pt x="373888" y="217322"/>
                  <a:pt x="311963" y="217322"/>
                </a:cubicBezTo>
                <a:cubicBezTo>
                  <a:pt x="286258" y="217322"/>
                  <a:pt x="263766" y="218491"/>
                  <a:pt x="244487" y="220827"/>
                </a:cubicBezTo>
                <a:cubicBezTo>
                  <a:pt x="225209" y="223164"/>
                  <a:pt x="206806" y="226669"/>
                  <a:pt x="189280" y="231343"/>
                </a:cubicBezTo>
                <a:cubicBezTo>
                  <a:pt x="171754" y="236017"/>
                  <a:pt x="154521" y="241566"/>
                  <a:pt x="137579" y="247993"/>
                </a:cubicBezTo>
                <a:cubicBezTo>
                  <a:pt x="120637" y="254419"/>
                  <a:pt x="102819" y="261721"/>
                  <a:pt x="84124" y="269900"/>
                </a:cubicBezTo>
                <a:cubicBezTo>
                  <a:pt x="68935" y="237185"/>
                  <a:pt x="55791" y="203885"/>
                  <a:pt x="44691" y="170002"/>
                </a:cubicBezTo>
                <a:cubicBezTo>
                  <a:pt x="33591" y="136118"/>
                  <a:pt x="26873" y="101651"/>
                  <a:pt x="24536" y="66598"/>
                </a:cubicBezTo>
                <a:cubicBezTo>
                  <a:pt x="52578" y="56083"/>
                  <a:pt x="78574" y="46444"/>
                  <a:pt x="102527" y="37681"/>
                </a:cubicBezTo>
                <a:cubicBezTo>
                  <a:pt x="126479" y="28918"/>
                  <a:pt x="150723" y="21907"/>
                  <a:pt x="175260" y="16649"/>
                </a:cubicBezTo>
                <a:cubicBezTo>
                  <a:pt x="199796" y="11392"/>
                  <a:pt x="225209" y="7302"/>
                  <a:pt x="251498" y="4381"/>
                </a:cubicBezTo>
                <a:cubicBezTo>
                  <a:pt x="277787" y="1460"/>
                  <a:pt x="307873" y="0"/>
                  <a:pt x="341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5771" y="0"/>
            <a:ext cx="6836229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28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09347" y="1"/>
            <a:ext cx="9282655" cy="6787244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726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971323" y="0"/>
            <a:ext cx="10249355" cy="6858000"/>
          </a:xfrm>
          <a:custGeom>
            <a:avLst/>
            <a:gdLst>
              <a:gd name="connsiteX0" fmla="*/ 5124677 w 10249354"/>
              <a:gd name="connsiteY0" fmla="*/ 6088739 h 6858000"/>
              <a:gd name="connsiteX1" fmla="*/ 5893938 w 10249354"/>
              <a:gd name="connsiteY1" fmla="*/ 6858000 h 6858000"/>
              <a:gd name="connsiteX2" fmla="*/ 4355416 w 10249354"/>
              <a:gd name="connsiteY2" fmla="*/ 6858000 h 6858000"/>
              <a:gd name="connsiteX3" fmla="*/ 6395357 w 10249354"/>
              <a:gd name="connsiteY3" fmla="*/ 4785630 h 6858000"/>
              <a:gd name="connsiteX4" fmla="*/ 7624082 w 10249354"/>
              <a:gd name="connsiteY4" fmla="*/ 6014355 h 6858000"/>
              <a:gd name="connsiteX5" fmla="*/ 6780437 w 10249354"/>
              <a:gd name="connsiteY5" fmla="*/ 6858000 h 6858000"/>
              <a:gd name="connsiteX6" fmla="*/ 6010277 w 10249354"/>
              <a:gd name="connsiteY6" fmla="*/ 6858000 h 6858000"/>
              <a:gd name="connsiteX7" fmla="*/ 5166632 w 10249354"/>
              <a:gd name="connsiteY7" fmla="*/ 6014355 h 6858000"/>
              <a:gd name="connsiteX8" fmla="*/ 3853996 w 10249354"/>
              <a:gd name="connsiteY8" fmla="*/ 4785630 h 6858000"/>
              <a:gd name="connsiteX9" fmla="*/ 5082721 w 10249354"/>
              <a:gd name="connsiteY9" fmla="*/ 6014355 h 6858000"/>
              <a:gd name="connsiteX10" fmla="*/ 4239076 w 10249354"/>
              <a:gd name="connsiteY10" fmla="*/ 6858000 h 6858000"/>
              <a:gd name="connsiteX11" fmla="*/ 3468917 w 10249354"/>
              <a:gd name="connsiteY11" fmla="*/ 6858000 h 6858000"/>
              <a:gd name="connsiteX12" fmla="*/ 2625272 w 10249354"/>
              <a:gd name="connsiteY12" fmla="*/ 6014355 h 6858000"/>
              <a:gd name="connsiteX13" fmla="*/ 2541361 w 10249354"/>
              <a:gd name="connsiteY13" fmla="*/ 3482521 h 6858000"/>
              <a:gd name="connsiteX14" fmla="*/ 3770085 w 10249354"/>
              <a:gd name="connsiteY14" fmla="*/ 4711246 h 6858000"/>
              <a:gd name="connsiteX15" fmla="*/ 2541361 w 10249354"/>
              <a:gd name="connsiteY15" fmla="*/ 5939971 h 6858000"/>
              <a:gd name="connsiteX16" fmla="*/ 1312636 w 10249354"/>
              <a:gd name="connsiteY16" fmla="*/ 4711246 h 6858000"/>
              <a:gd name="connsiteX17" fmla="*/ 7707993 w 10249354"/>
              <a:gd name="connsiteY17" fmla="*/ 3482067 h 6858000"/>
              <a:gd name="connsiteX18" fmla="*/ 8936718 w 10249354"/>
              <a:gd name="connsiteY18" fmla="*/ 4710792 h 6858000"/>
              <a:gd name="connsiteX19" fmla="*/ 7707993 w 10249354"/>
              <a:gd name="connsiteY19" fmla="*/ 5939517 h 6858000"/>
              <a:gd name="connsiteX20" fmla="*/ 6479268 w 10249354"/>
              <a:gd name="connsiteY20" fmla="*/ 4710792 h 6858000"/>
              <a:gd name="connsiteX21" fmla="*/ 9020629 w 10249354"/>
              <a:gd name="connsiteY21" fmla="*/ 2168526 h 6858000"/>
              <a:gd name="connsiteX22" fmla="*/ 10249354 w 10249354"/>
              <a:gd name="connsiteY22" fmla="*/ 3397250 h 6858000"/>
              <a:gd name="connsiteX23" fmla="*/ 9020629 w 10249354"/>
              <a:gd name="connsiteY23" fmla="*/ 4625975 h 6858000"/>
              <a:gd name="connsiteX24" fmla="*/ 7791904 w 10249354"/>
              <a:gd name="connsiteY24" fmla="*/ 3397250 h 6858000"/>
              <a:gd name="connsiteX25" fmla="*/ 1228725 w 10249354"/>
              <a:gd name="connsiteY25" fmla="*/ 2168526 h 6858000"/>
              <a:gd name="connsiteX26" fmla="*/ 2457450 w 10249354"/>
              <a:gd name="connsiteY26" fmla="*/ 3397250 h 6858000"/>
              <a:gd name="connsiteX27" fmla="*/ 1228725 w 10249354"/>
              <a:gd name="connsiteY27" fmla="*/ 4625975 h 6858000"/>
              <a:gd name="connsiteX28" fmla="*/ 0 w 10249354"/>
              <a:gd name="connsiteY28" fmla="*/ 3397250 h 6858000"/>
              <a:gd name="connsiteX29" fmla="*/ 7707993 w 10249354"/>
              <a:gd name="connsiteY29" fmla="*/ 854984 h 6858000"/>
              <a:gd name="connsiteX30" fmla="*/ 8936718 w 10249354"/>
              <a:gd name="connsiteY30" fmla="*/ 2083709 h 6858000"/>
              <a:gd name="connsiteX31" fmla="*/ 7707993 w 10249354"/>
              <a:gd name="connsiteY31" fmla="*/ 3312433 h 6858000"/>
              <a:gd name="connsiteX32" fmla="*/ 6479268 w 10249354"/>
              <a:gd name="connsiteY32" fmla="*/ 2083709 h 6858000"/>
              <a:gd name="connsiteX33" fmla="*/ 2541361 w 10249354"/>
              <a:gd name="connsiteY33" fmla="*/ 854984 h 6858000"/>
              <a:gd name="connsiteX34" fmla="*/ 3770085 w 10249354"/>
              <a:gd name="connsiteY34" fmla="*/ 2083709 h 6858000"/>
              <a:gd name="connsiteX35" fmla="*/ 2541361 w 10249354"/>
              <a:gd name="connsiteY35" fmla="*/ 3312433 h 6858000"/>
              <a:gd name="connsiteX36" fmla="*/ 1312636 w 10249354"/>
              <a:gd name="connsiteY36" fmla="*/ 2083709 h 6858000"/>
              <a:gd name="connsiteX37" fmla="*/ 5945416 w 10249354"/>
              <a:gd name="connsiteY37" fmla="*/ 0 h 6858000"/>
              <a:gd name="connsiteX38" fmla="*/ 6845298 w 10249354"/>
              <a:gd name="connsiteY38" fmla="*/ 0 h 6858000"/>
              <a:gd name="connsiteX39" fmla="*/ 7624082 w 10249354"/>
              <a:gd name="connsiteY39" fmla="*/ 778784 h 6858000"/>
              <a:gd name="connsiteX40" fmla="*/ 6395357 w 10249354"/>
              <a:gd name="connsiteY40" fmla="*/ 2007509 h 6858000"/>
              <a:gd name="connsiteX41" fmla="*/ 5166632 w 10249354"/>
              <a:gd name="connsiteY41" fmla="*/ 778784 h 6858000"/>
              <a:gd name="connsiteX42" fmla="*/ 4420960 w 10249354"/>
              <a:gd name="connsiteY42" fmla="*/ 0 h 6858000"/>
              <a:gd name="connsiteX43" fmla="*/ 5826129 w 10249354"/>
              <a:gd name="connsiteY43" fmla="*/ 0 h 6858000"/>
              <a:gd name="connsiteX44" fmla="*/ 5123544 w 10249354"/>
              <a:gd name="connsiteY44" fmla="*/ 702584 h 6858000"/>
              <a:gd name="connsiteX45" fmla="*/ 3404056 w 10249354"/>
              <a:gd name="connsiteY45" fmla="*/ 0 h 6858000"/>
              <a:gd name="connsiteX46" fmla="*/ 4303937 w 10249354"/>
              <a:gd name="connsiteY46" fmla="*/ 0 h 6858000"/>
              <a:gd name="connsiteX47" fmla="*/ 5082721 w 10249354"/>
              <a:gd name="connsiteY47" fmla="*/ 778784 h 6858000"/>
              <a:gd name="connsiteX48" fmla="*/ 3853996 w 10249354"/>
              <a:gd name="connsiteY48" fmla="*/ 2007509 h 6858000"/>
              <a:gd name="connsiteX49" fmla="*/ 2625272 w 10249354"/>
              <a:gd name="connsiteY49" fmla="*/ 7787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249354" h="6858000">
                <a:moveTo>
                  <a:pt x="5124677" y="6088739"/>
                </a:moveTo>
                <a:lnTo>
                  <a:pt x="5893938" y="6858000"/>
                </a:lnTo>
                <a:lnTo>
                  <a:pt x="4355416" y="6858000"/>
                </a:lnTo>
                <a:close/>
                <a:moveTo>
                  <a:pt x="6395357" y="4785630"/>
                </a:moveTo>
                <a:lnTo>
                  <a:pt x="7624082" y="6014355"/>
                </a:lnTo>
                <a:lnTo>
                  <a:pt x="6780437" y="6858000"/>
                </a:lnTo>
                <a:lnTo>
                  <a:pt x="6010277" y="6858000"/>
                </a:lnTo>
                <a:lnTo>
                  <a:pt x="5166632" y="6014355"/>
                </a:lnTo>
                <a:close/>
                <a:moveTo>
                  <a:pt x="3853996" y="4785630"/>
                </a:moveTo>
                <a:lnTo>
                  <a:pt x="5082721" y="6014355"/>
                </a:lnTo>
                <a:lnTo>
                  <a:pt x="4239076" y="6858000"/>
                </a:lnTo>
                <a:lnTo>
                  <a:pt x="3468917" y="6858000"/>
                </a:lnTo>
                <a:lnTo>
                  <a:pt x="2625272" y="6014355"/>
                </a:lnTo>
                <a:close/>
                <a:moveTo>
                  <a:pt x="2541361" y="3482521"/>
                </a:moveTo>
                <a:lnTo>
                  <a:pt x="3770085" y="4711246"/>
                </a:lnTo>
                <a:lnTo>
                  <a:pt x="2541361" y="5939971"/>
                </a:lnTo>
                <a:lnTo>
                  <a:pt x="1312636" y="4711246"/>
                </a:lnTo>
                <a:close/>
                <a:moveTo>
                  <a:pt x="7707993" y="3482067"/>
                </a:moveTo>
                <a:lnTo>
                  <a:pt x="8936718" y="4710792"/>
                </a:lnTo>
                <a:lnTo>
                  <a:pt x="7707993" y="5939517"/>
                </a:lnTo>
                <a:lnTo>
                  <a:pt x="6479268" y="4710792"/>
                </a:lnTo>
                <a:close/>
                <a:moveTo>
                  <a:pt x="9020629" y="2168526"/>
                </a:moveTo>
                <a:lnTo>
                  <a:pt x="10249354" y="3397250"/>
                </a:lnTo>
                <a:lnTo>
                  <a:pt x="9020629" y="4625975"/>
                </a:lnTo>
                <a:lnTo>
                  <a:pt x="7791904" y="3397250"/>
                </a:lnTo>
                <a:close/>
                <a:moveTo>
                  <a:pt x="1228725" y="2168526"/>
                </a:moveTo>
                <a:lnTo>
                  <a:pt x="2457450" y="3397250"/>
                </a:lnTo>
                <a:lnTo>
                  <a:pt x="1228725" y="4625975"/>
                </a:lnTo>
                <a:lnTo>
                  <a:pt x="0" y="3397250"/>
                </a:lnTo>
                <a:close/>
                <a:moveTo>
                  <a:pt x="7707993" y="854984"/>
                </a:moveTo>
                <a:lnTo>
                  <a:pt x="8936718" y="2083709"/>
                </a:lnTo>
                <a:lnTo>
                  <a:pt x="7707993" y="3312433"/>
                </a:lnTo>
                <a:lnTo>
                  <a:pt x="6479268" y="2083709"/>
                </a:lnTo>
                <a:close/>
                <a:moveTo>
                  <a:pt x="2541361" y="854984"/>
                </a:moveTo>
                <a:lnTo>
                  <a:pt x="3770085" y="2083709"/>
                </a:lnTo>
                <a:lnTo>
                  <a:pt x="2541361" y="3312433"/>
                </a:lnTo>
                <a:lnTo>
                  <a:pt x="1312636" y="2083709"/>
                </a:lnTo>
                <a:close/>
                <a:moveTo>
                  <a:pt x="5945416" y="0"/>
                </a:moveTo>
                <a:lnTo>
                  <a:pt x="6845298" y="0"/>
                </a:lnTo>
                <a:lnTo>
                  <a:pt x="7624082" y="778784"/>
                </a:lnTo>
                <a:lnTo>
                  <a:pt x="6395357" y="2007509"/>
                </a:lnTo>
                <a:lnTo>
                  <a:pt x="5166632" y="778784"/>
                </a:lnTo>
                <a:close/>
                <a:moveTo>
                  <a:pt x="4420960" y="0"/>
                </a:moveTo>
                <a:lnTo>
                  <a:pt x="5826129" y="0"/>
                </a:lnTo>
                <a:lnTo>
                  <a:pt x="5123544" y="702584"/>
                </a:lnTo>
                <a:close/>
                <a:moveTo>
                  <a:pt x="3404056" y="0"/>
                </a:moveTo>
                <a:lnTo>
                  <a:pt x="4303937" y="0"/>
                </a:lnTo>
                <a:lnTo>
                  <a:pt x="5082721" y="778784"/>
                </a:lnTo>
                <a:lnTo>
                  <a:pt x="3853996" y="2007509"/>
                </a:lnTo>
                <a:lnTo>
                  <a:pt x="2625272" y="7787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-32726"/>
            <a:ext cx="3782259" cy="2689865"/>
            <a:chOff x="0" y="-32726"/>
            <a:chExt cx="1790700" cy="1273509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V="1">
            <a:off x="1" y="4168137"/>
            <a:ext cx="3782259" cy="2689865"/>
            <a:chOff x="0" y="-32726"/>
            <a:chExt cx="1790700" cy="1273509"/>
          </a:xfrm>
        </p:grpSpPr>
        <p:sp>
          <p:nvSpPr>
            <p:cNvPr id="27" name="Parallelogram 26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8409741" y="-51329"/>
            <a:ext cx="3782259" cy="2689865"/>
            <a:chOff x="0" y="-32726"/>
            <a:chExt cx="1790700" cy="1273509"/>
          </a:xfrm>
        </p:grpSpPr>
        <p:sp>
          <p:nvSpPr>
            <p:cNvPr id="30" name="Parallelogram 29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 flipH="1" flipV="1">
            <a:off x="8409741" y="4168137"/>
            <a:ext cx="3782259" cy="2689865"/>
            <a:chOff x="0" y="-32726"/>
            <a:chExt cx="1790700" cy="1273509"/>
          </a:xfrm>
        </p:grpSpPr>
        <p:sp>
          <p:nvSpPr>
            <p:cNvPr id="33" name="Parallelogram 32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35" name="Right Triangle 34"/>
          <p:cNvSpPr/>
          <p:nvPr userDrawn="1"/>
        </p:nvSpPr>
        <p:spPr>
          <a:xfrm rot="5400000">
            <a:off x="-1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ight Triangle 36"/>
          <p:cNvSpPr/>
          <p:nvPr userDrawn="1"/>
        </p:nvSpPr>
        <p:spPr>
          <a:xfrm rot="16200000" flipH="1">
            <a:off x="8861946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ight Triangle 37"/>
          <p:cNvSpPr/>
          <p:nvPr userDrawn="1"/>
        </p:nvSpPr>
        <p:spPr>
          <a:xfrm flipH="1">
            <a:off x="8861946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50144266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25409" y="1"/>
            <a:ext cx="12217409" cy="6858000"/>
          </a:xfrm>
          <a:custGeom>
            <a:avLst/>
            <a:gdLst>
              <a:gd name="connsiteX0" fmla="*/ 569537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5121 h 6858000"/>
              <a:gd name="connsiteX3" fmla="*/ 5994697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5804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5695376" y="0"/>
                </a:moveTo>
                <a:lnTo>
                  <a:pt x="12192000" y="0"/>
                </a:lnTo>
                <a:lnTo>
                  <a:pt x="12192000" y="515121"/>
                </a:lnTo>
                <a:lnTo>
                  <a:pt x="5994697" y="6858000"/>
                </a:lnTo>
                <a:lnTo>
                  <a:pt x="0" y="6858000"/>
                </a:lnTo>
                <a:lnTo>
                  <a:pt x="0" y="5804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Diagonal Stripe 14"/>
          <p:cNvSpPr/>
          <p:nvPr userDrawn="1"/>
        </p:nvSpPr>
        <p:spPr>
          <a:xfrm>
            <a:off x="1" y="2"/>
            <a:ext cx="5676900" cy="5810251"/>
          </a:xfrm>
          <a:prstGeom prst="diagStripe">
            <a:avLst>
              <a:gd name="adj" fmla="val 47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19" name="Diagonal Stripe 18"/>
          <p:cNvSpPr/>
          <p:nvPr userDrawn="1"/>
        </p:nvSpPr>
        <p:spPr>
          <a:xfrm>
            <a:off x="1612900" y="0"/>
            <a:ext cx="4064000" cy="4152900"/>
          </a:xfrm>
          <a:prstGeom prst="diagStripe">
            <a:avLst>
              <a:gd name="adj" fmla="val 77829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-25408" y="384176"/>
            <a:ext cx="4105295" cy="4195099"/>
          </a:xfrm>
          <a:custGeom>
            <a:avLst/>
            <a:gdLst>
              <a:gd name="connsiteX0" fmla="*/ 3792580 w 4105295"/>
              <a:gd name="connsiteY0" fmla="*/ 0 h 4195099"/>
              <a:gd name="connsiteX1" fmla="*/ 4105295 w 4105295"/>
              <a:gd name="connsiteY1" fmla="*/ 0 h 4195099"/>
              <a:gd name="connsiteX2" fmla="*/ 0 w 4105295"/>
              <a:gd name="connsiteY2" fmla="*/ 4195099 h 4195099"/>
              <a:gd name="connsiteX3" fmla="*/ 0 w 4105295"/>
              <a:gd name="connsiteY3" fmla="*/ 3875543 h 41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95" h="4195099">
                <a:moveTo>
                  <a:pt x="3792580" y="0"/>
                </a:moveTo>
                <a:lnTo>
                  <a:pt x="4105295" y="0"/>
                </a:lnTo>
                <a:lnTo>
                  <a:pt x="0" y="4195099"/>
                </a:lnTo>
                <a:lnTo>
                  <a:pt x="0" y="3875543"/>
                </a:lnTo>
                <a:close/>
              </a:path>
            </a:pathLst>
          </a:cu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 userDrawn="1"/>
        </p:nvSpPr>
        <p:spPr>
          <a:xfrm>
            <a:off x="546543" y="2"/>
            <a:ext cx="3218888" cy="3289301"/>
          </a:xfrm>
          <a:custGeom>
            <a:avLst/>
            <a:gdLst>
              <a:gd name="connsiteX0" fmla="*/ 3076592 w 3218888"/>
              <a:gd name="connsiteY0" fmla="*/ 0 h 3289301"/>
              <a:gd name="connsiteX1" fmla="*/ 3218888 w 3218888"/>
              <a:gd name="connsiteY1" fmla="*/ 0 h 3289301"/>
              <a:gd name="connsiteX2" fmla="*/ 0 w 3218888"/>
              <a:gd name="connsiteY2" fmla="*/ 3289301 h 3289301"/>
              <a:gd name="connsiteX3" fmla="*/ 0 w 3218888"/>
              <a:gd name="connsiteY3" fmla="*/ 3143893 h 328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888" h="3289301">
                <a:moveTo>
                  <a:pt x="3076592" y="0"/>
                </a:moveTo>
                <a:lnTo>
                  <a:pt x="3218888" y="0"/>
                </a:lnTo>
                <a:lnTo>
                  <a:pt x="0" y="3289301"/>
                </a:lnTo>
                <a:lnTo>
                  <a:pt x="0" y="3143893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4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19901" y="0"/>
            <a:ext cx="53721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147874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0341" y="0"/>
            <a:ext cx="6794500" cy="3322378"/>
          </a:xfrm>
          <a:custGeom>
            <a:avLst/>
            <a:gdLst>
              <a:gd name="connsiteX0" fmla="*/ 0 w 6794500"/>
              <a:gd name="connsiteY0" fmla="*/ 0 h 3322378"/>
              <a:gd name="connsiteX1" fmla="*/ 6794500 w 6794500"/>
              <a:gd name="connsiteY1" fmla="*/ 0 h 3322378"/>
              <a:gd name="connsiteX2" fmla="*/ 338040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0" y="0"/>
                </a:moveTo>
                <a:lnTo>
                  <a:pt x="6794500" y="0"/>
                </a:lnTo>
                <a:lnTo>
                  <a:pt x="338040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05792" y="0"/>
            <a:ext cx="3486208" cy="6858000"/>
          </a:xfrm>
          <a:custGeom>
            <a:avLst/>
            <a:gdLst>
              <a:gd name="connsiteX0" fmla="*/ 3486208 w 3486208"/>
              <a:gd name="connsiteY0" fmla="*/ 0 h 6858000"/>
              <a:gd name="connsiteX1" fmla="*/ 3486208 w 3486208"/>
              <a:gd name="connsiteY1" fmla="*/ 6858000 h 6858000"/>
              <a:gd name="connsiteX2" fmla="*/ 0 w 3486208"/>
              <a:gd name="connsiteY2" fmla="*/ 3411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6208" h="6858000">
                <a:moveTo>
                  <a:pt x="3486208" y="0"/>
                </a:moveTo>
                <a:lnTo>
                  <a:pt x="3486208" y="6858000"/>
                </a:lnTo>
                <a:lnTo>
                  <a:pt x="0" y="3411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260341" y="3535622"/>
            <a:ext cx="6794500" cy="3322378"/>
          </a:xfrm>
          <a:custGeom>
            <a:avLst/>
            <a:gdLst>
              <a:gd name="connsiteX0" fmla="*/ 3414100 w 6794500"/>
              <a:gd name="connsiteY0" fmla="*/ 0 h 3322378"/>
              <a:gd name="connsiteX1" fmla="*/ 6794500 w 6794500"/>
              <a:gd name="connsiteY1" fmla="*/ 3322378 h 3322378"/>
              <a:gd name="connsiteX2" fmla="*/ 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3414100" y="0"/>
                </a:moveTo>
                <a:lnTo>
                  <a:pt x="6794500" y="3322378"/>
                </a:lnTo>
                <a:lnTo>
                  <a:pt x="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117011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6743348" cy="6857999"/>
          </a:xfrm>
          <a:custGeom>
            <a:avLst/>
            <a:gdLst>
              <a:gd name="connsiteX0" fmla="*/ 1867233 w 6743348"/>
              <a:gd name="connsiteY0" fmla="*/ 0 h 6857999"/>
              <a:gd name="connsiteX1" fmla="*/ 6743348 w 6743348"/>
              <a:gd name="connsiteY1" fmla="*/ 0 h 6857999"/>
              <a:gd name="connsiteX2" fmla="*/ 0 w 6743348"/>
              <a:gd name="connsiteY2" fmla="*/ 6857999 h 6857999"/>
              <a:gd name="connsiteX3" fmla="*/ 0 w 6743348"/>
              <a:gd name="connsiteY3" fmla="*/ 18989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348" h="6857999">
                <a:moveTo>
                  <a:pt x="1867233" y="0"/>
                </a:moveTo>
                <a:lnTo>
                  <a:pt x="6743348" y="0"/>
                </a:lnTo>
                <a:lnTo>
                  <a:pt x="0" y="6857999"/>
                </a:lnTo>
                <a:lnTo>
                  <a:pt x="0" y="18989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70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534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25901" y="2254250"/>
            <a:ext cx="4127500" cy="2349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27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534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2700" y="2254250"/>
            <a:ext cx="4038599" cy="2349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7154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8"/>
          </a:xfrm>
          <a:custGeom>
            <a:avLst/>
            <a:gdLst>
              <a:gd name="connsiteX0" fmla="*/ 5157364 w 12191998"/>
              <a:gd name="connsiteY0" fmla="*/ 0 h 6857998"/>
              <a:gd name="connsiteX1" fmla="*/ 12191998 w 12191998"/>
              <a:gd name="connsiteY1" fmla="*/ 0 h 6857998"/>
              <a:gd name="connsiteX2" fmla="*/ 12191998 w 12191998"/>
              <a:gd name="connsiteY2" fmla="*/ 2054662 h 6857998"/>
              <a:gd name="connsiteX3" fmla="*/ 7592291 w 12191998"/>
              <a:gd name="connsiteY3" fmla="*/ 6857998 h 6857998"/>
              <a:gd name="connsiteX4" fmla="*/ 0 w 12191998"/>
              <a:gd name="connsiteY4" fmla="*/ 6857998 h 6857998"/>
              <a:gd name="connsiteX5" fmla="*/ 0 w 12191998"/>
              <a:gd name="connsiteY5" fmla="*/ 538568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7998">
                <a:moveTo>
                  <a:pt x="5157364" y="0"/>
                </a:moveTo>
                <a:lnTo>
                  <a:pt x="12191998" y="0"/>
                </a:lnTo>
                <a:lnTo>
                  <a:pt x="12191998" y="2054662"/>
                </a:lnTo>
                <a:lnTo>
                  <a:pt x="7592291" y="6857998"/>
                </a:lnTo>
                <a:lnTo>
                  <a:pt x="0" y="6857998"/>
                </a:lnTo>
                <a:lnTo>
                  <a:pt x="0" y="5385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124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59085" y="0"/>
            <a:ext cx="75329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3429001"/>
            <a:ext cx="4655431" cy="287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775460" y="1989932"/>
            <a:ext cx="1440000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65095" y="343370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20812" y="1985168"/>
            <a:ext cx="1438275" cy="1440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213737" y="544512"/>
            <a:ext cx="1450455" cy="1440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75461" y="54927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04437" y="199072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11512" y="4868182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42711" y="342945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540331" y="546895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80985" y="1986757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0426336" y="544514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56497" y="1989136"/>
            <a:ext cx="1440000" cy="144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7540576" y="1988109"/>
            <a:ext cx="1440000" cy="1441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6103573" y="3434322"/>
            <a:ext cx="1440000" cy="1441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6092938" y="545306"/>
            <a:ext cx="1447485" cy="144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8985589" y="3423781"/>
            <a:ext cx="1440000" cy="144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10410050" y="1989136"/>
            <a:ext cx="1447485" cy="144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962489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35858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235856" y="2771005"/>
            <a:ext cx="2804207" cy="2410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42495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7509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89854" y="217713"/>
            <a:ext cx="2804207" cy="496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6142495" y="2771999"/>
            <a:ext cx="5759220" cy="3870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35857" y="5334000"/>
            <a:ext cx="5758543" cy="1308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460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33507" cy="5872668"/>
          </a:xfrm>
          <a:custGeom>
            <a:avLst/>
            <a:gdLst>
              <a:gd name="connsiteX0" fmla="*/ 0 w 6962710"/>
              <a:gd name="connsiteY0" fmla="*/ 0 h 5732060"/>
              <a:gd name="connsiteX1" fmla="*/ 1222797 w 6962710"/>
              <a:gd name="connsiteY1" fmla="*/ 0 h 5732060"/>
              <a:gd name="connsiteX2" fmla="*/ 6962710 w 6962710"/>
              <a:gd name="connsiteY2" fmla="*/ 5732060 h 5732060"/>
              <a:gd name="connsiteX3" fmla="*/ 1650984 w 6962710"/>
              <a:gd name="connsiteY3" fmla="*/ 5732060 h 5732060"/>
              <a:gd name="connsiteX4" fmla="*/ 0 w 6962710"/>
              <a:gd name="connsiteY4" fmla="*/ 4083335 h 57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710" h="5732060">
                <a:moveTo>
                  <a:pt x="0" y="0"/>
                </a:moveTo>
                <a:lnTo>
                  <a:pt x="1222797" y="0"/>
                </a:lnTo>
                <a:lnTo>
                  <a:pt x="6962710" y="5732060"/>
                </a:lnTo>
                <a:lnTo>
                  <a:pt x="1650984" y="5732060"/>
                </a:lnTo>
                <a:lnTo>
                  <a:pt x="0" y="40833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5923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30171" y="0"/>
            <a:ext cx="8461829" cy="6357258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552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621775" cy="6858000"/>
          </a:xfrm>
          <a:custGeom>
            <a:avLst/>
            <a:gdLst>
              <a:gd name="connsiteX0" fmla="*/ 0 w 10658930"/>
              <a:gd name="connsiteY0" fmla="*/ 0 h 6858000"/>
              <a:gd name="connsiteX1" fmla="*/ 10658930 w 10658930"/>
              <a:gd name="connsiteY1" fmla="*/ 0 h 6858000"/>
              <a:gd name="connsiteX2" fmla="*/ 3800930 w 10658930"/>
              <a:gd name="connsiteY2" fmla="*/ 6858000 h 6858000"/>
              <a:gd name="connsiteX3" fmla="*/ 0 w 10658930"/>
              <a:gd name="connsiteY3" fmla="*/ 3057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930" h="6858000">
                <a:moveTo>
                  <a:pt x="0" y="0"/>
                </a:moveTo>
                <a:lnTo>
                  <a:pt x="10658930" y="0"/>
                </a:lnTo>
                <a:lnTo>
                  <a:pt x="3800930" y="6858000"/>
                </a:lnTo>
                <a:lnTo>
                  <a:pt x="0" y="3057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Freeform: Shape 8"/>
          <p:cNvSpPr/>
          <p:nvPr userDrawn="1"/>
        </p:nvSpPr>
        <p:spPr>
          <a:xfrm rot="18900000">
            <a:off x="4530053" y="2263982"/>
            <a:ext cx="10608379" cy="5759041"/>
          </a:xfrm>
          <a:custGeom>
            <a:avLst/>
            <a:gdLst>
              <a:gd name="connsiteX0" fmla="*/ 9698674 w 10608378"/>
              <a:gd name="connsiteY0" fmla="*/ 0 h 5759041"/>
              <a:gd name="connsiteX1" fmla="*/ 10608378 w 10608378"/>
              <a:gd name="connsiteY1" fmla="*/ 909703 h 5759041"/>
              <a:gd name="connsiteX2" fmla="*/ 5759040 w 10608378"/>
              <a:gd name="connsiteY2" fmla="*/ 5759041 h 5759041"/>
              <a:gd name="connsiteX3" fmla="*/ 0 w 10608378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378" h="5759041">
                <a:moveTo>
                  <a:pt x="9698674" y="0"/>
                </a:moveTo>
                <a:lnTo>
                  <a:pt x="10608378" y="909703"/>
                </a:lnTo>
                <a:lnTo>
                  <a:pt x="575904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82468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5334000" y="0"/>
            <a:ext cx="6858000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0" name="Freeform: Shape 19"/>
          <p:cNvSpPr/>
          <p:nvPr userDrawn="1"/>
        </p:nvSpPr>
        <p:spPr>
          <a:xfrm rot="18900000">
            <a:off x="5223438" y="-2876493"/>
            <a:ext cx="5767605" cy="5759041"/>
          </a:xfrm>
          <a:custGeom>
            <a:avLst/>
            <a:gdLst>
              <a:gd name="connsiteX0" fmla="*/ 8564 w 5767605"/>
              <a:gd name="connsiteY0" fmla="*/ 0 h 5759041"/>
              <a:gd name="connsiteX1" fmla="*/ 5767605 w 5767605"/>
              <a:gd name="connsiteY1" fmla="*/ 5759041 h 5759041"/>
              <a:gd name="connsiteX2" fmla="*/ 0 w 5767605"/>
              <a:gd name="connsiteY2" fmla="*/ 5759041 h 5759041"/>
              <a:gd name="connsiteX3" fmla="*/ 0 w 5767605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605" h="5759041">
                <a:moveTo>
                  <a:pt x="8564" y="0"/>
                </a:moveTo>
                <a:lnTo>
                  <a:pt x="5767605" y="5759041"/>
                </a:lnTo>
                <a:lnTo>
                  <a:pt x="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8122293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9139005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5088888" y="69848"/>
            <a:ext cx="1978851" cy="1981202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</a:t>
            </a:r>
            <a:endParaRPr lang="id-ID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7109825" y="69848"/>
            <a:ext cx="1978851" cy="1981202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9128413" y="69847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101357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7118069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10157575" y="1083476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1" name="Right Triangle 20"/>
          <p:cNvSpPr/>
          <p:nvPr userDrawn="1"/>
        </p:nvSpPr>
        <p:spPr>
          <a:xfrm>
            <a:off x="1" y="3722915"/>
            <a:ext cx="3135087" cy="313508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2" name="Parallelogram 3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427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0" y="0"/>
            <a:ext cx="12192000" cy="6880614"/>
          </a:xfrm>
          <a:custGeom>
            <a:avLst/>
            <a:gdLst>
              <a:gd name="connsiteX0" fmla="*/ 5334000 w 12192000"/>
              <a:gd name="connsiteY0" fmla="*/ 0 h 6880614"/>
              <a:gd name="connsiteX1" fmla="*/ 12192000 w 12192000"/>
              <a:gd name="connsiteY1" fmla="*/ 0 h 6880614"/>
              <a:gd name="connsiteX2" fmla="*/ 12192000 w 12192000"/>
              <a:gd name="connsiteY2" fmla="*/ 6880614 h 6880614"/>
              <a:gd name="connsiteX3" fmla="*/ 5334000 w 12192000"/>
              <a:gd name="connsiteY3" fmla="*/ 6880614 h 6880614"/>
              <a:gd name="connsiteX4" fmla="*/ 5334000 w 12192000"/>
              <a:gd name="connsiteY4" fmla="*/ 6858000 h 6880614"/>
              <a:gd name="connsiteX5" fmla="*/ 0 w 12192000"/>
              <a:gd name="connsiteY5" fmla="*/ 6858000 h 6880614"/>
              <a:gd name="connsiteX6" fmla="*/ 0 w 12192000"/>
              <a:gd name="connsiteY6" fmla="*/ 5334000 h 68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80614">
                <a:moveTo>
                  <a:pt x="5334000" y="0"/>
                </a:moveTo>
                <a:lnTo>
                  <a:pt x="12192000" y="0"/>
                </a:lnTo>
                <a:lnTo>
                  <a:pt x="12192000" y="6880614"/>
                </a:lnTo>
                <a:lnTo>
                  <a:pt x="5334000" y="6880614"/>
                </a:lnTo>
                <a:lnTo>
                  <a:pt x="5334000" y="6858000"/>
                </a:lnTo>
                <a:lnTo>
                  <a:pt x="0" y="6858000"/>
                </a:lnTo>
                <a:lnTo>
                  <a:pt x="0" y="533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808921" y="-3"/>
            <a:ext cx="6383081" cy="6383082"/>
          </a:xfrm>
          <a:custGeom>
            <a:avLst/>
            <a:gdLst>
              <a:gd name="connsiteX0" fmla="*/ 2660167 w 6383081"/>
              <a:gd name="connsiteY0" fmla="*/ 0 h 6383082"/>
              <a:gd name="connsiteX1" fmla="*/ 6383081 w 6383081"/>
              <a:gd name="connsiteY1" fmla="*/ 3722915 h 6383082"/>
              <a:gd name="connsiteX2" fmla="*/ 3722914 w 6383081"/>
              <a:gd name="connsiteY2" fmla="*/ 6383082 h 6383082"/>
              <a:gd name="connsiteX3" fmla="*/ 0 w 6383081"/>
              <a:gd name="connsiteY3" fmla="*/ 2660167 h 63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3081" h="6383082">
                <a:moveTo>
                  <a:pt x="2660167" y="0"/>
                </a:moveTo>
                <a:lnTo>
                  <a:pt x="6383081" y="3722915"/>
                </a:lnTo>
                <a:lnTo>
                  <a:pt x="3722914" y="6383082"/>
                </a:lnTo>
                <a:lnTo>
                  <a:pt x="0" y="26601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1" y="-1"/>
            <a:ext cx="10029371" cy="6880615"/>
          </a:xfrm>
          <a:custGeom>
            <a:avLst/>
            <a:gdLst>
              <a:gd name="connsiteX0" fmla="*/ 0 w 9985829"/>
              <a:gd name="connsiteY0" fmla="*/ 0 h 6850743"/>
              <a:gd name="connsiteX1" fmla="*/ 3135086 w 9985829"/>
              <a:gd name="connsiteY1" fmla="*/ 0 h 6850743"/>
              <a:gd name="connsiteX2" fmla="*/ 9985829 w 9985829"/>
              <a:gd name="connsiteY2" fmla="*/ 6850743 h 6850743"/>
              <a:gd name="connsiteX3" fmla="*/ 3135086 w 9985829"/>
              <a:gd name="connsiteY3" fmla="*/ 6850743 h 6850743"/>
              <a:gd name="connsiteX4" fmla="*/ 0 w 9985829"/>
              <a:gd name="connsiteY4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5829" h="6850743">
                <a:moveTo>
                  <a:pt x="0" y="0"/>
                </a:moveTo>
                <a:lnTo>
                  <a:pt x="3135086" y="0"/>
                </a:lnTo>
                <a:lnTo>
                  <a:pt x="9985829" y="6850743"/>
                </a:lnTo>
                <a:lnTo>
                  <a:pt x="3135086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112842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 rot="18900000">
            <a:off x="-94290" y="-2899140"/>
            <a:ext cx="10190756" cy="10149090"/>
          </a:xfrm>
          <a:custGeom>
            <a:avLst/>
            <a:gdLst>
              <a:gd name="connsiteX0" fmla="*/ 10190319 w 10190756"/>
              <a:gd name="connsiteY0" fmla="*/ 7093001 h 10149090"/>
              <a:gd name="connsiteX1" fmla="*/ 10190756 w 10190756"/>
              <a:gd name="connsiteY1" fmla="*/ 7093438 h 10149090"/>
              <a:gd name="connsiteX2" fmla="*/ 10190756 w 10190756"/>
              <a:gd name="connsiteY2" fmla="*/ 10148652 h 10149090"/>
              <a:gd name="connsiteX3" fmla="*/ 10190319 w 10190756"/>
              <a:gd name="connsiteY3" fmla="*/ 10149090 h 10149090"/>
              <a:gd name="connsiteX4" fmla="*/ 3097318 w 10190756"/>
              <a:gd name="connsiteY4" fmla="*/ 0 h 10149090"/>
              <a:gd name="connsiteX5" fmla="*/ 10190315 w 10190756"/>
              <a:gd name="connsiteY5" fmla="*/ 7092998 h 10149090"/>
              <a:gd name="connsiteX6" fmla="*/ 491640 w 10190756"/>
              <a:gd name="connsiteY6" fmla="*/ 7092998 h 10149090"/>
              <a:gd name="connsiteX7" fmla="*/ 0 w 10190756"/>
              <a:gd name="connsiteY7" fmla="*/ 6601358 h 10149090"/>
              <a:gd name="connsiteX8" fmla="*/ 0 w 10190756"/>
              <a:gd name="connsiteY8" fmla="*/ 3097318 h 1014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0756" h="10149090">
                <a:moveTo>
                  <a:pt x="10190319" y="7093001"/>
                </a:moveTo>
                <a:lnTo>
                  <a:pt x="10190756" y="7093438"/>
                </a:lnTo>
                <a:lnTo>
                  <a:pt x="10190756" y="10148652"/>
                </a:lnTo>
                <a:lnTo>
                  <a:pt x="10190319" y="10149090"/>
                </a:lnTo>
                <a:close/>
                <a:moveTo>
                  <a:pt x="3097318" y="0"/>
                </a:moveTo>
                <a:lnTo>
                  <a:pt x="10190315" y="7092998"/>
                </a:lnTo>
                <a:lnTo>
                  <a:pt x="491640" y="7092998"/>
                </a:lnTo>
                <a:lnTo>
                  <a:pt x="0" y="6601358"/>
                </a:lnTo>
                <a:lnTo>
                  <a:pt x="0" y="30973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701066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4298862" y="441191"/>
            <a:ext cx="1987639" cy="974651"/>
          </a:xfrm>
          <a:prstGeom prst="parallelogram">
            <a:avLst>
              <a:gd name="adj" fmla="val 97498"/>
            </a:avLst>
          </a:prstGeom>
          <a:solidFill>
            <a:srgbClr val="E4E4E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arallelogram 9"/>
          <p:cNvSpPr/>
          <p:nvPr userDrawn="1"/>
        </p:nvSpPr>
        <p:spPr>
          <a:xfrm>
            <a:off x="4718198" y="0"/>
            <a:ext cx="3136605" cy="1538054"/>
          </a:xfrm>
          <a:prstGeom prst="parallelogram">
            <a:avLst>
              <a:gd name="adj" fmla="val 97498"/>
            </a:avLst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003300"/>
            <a:ext cx="6286500" cy="4724400"/>
          </a:xfrm>
          <a:custGeom>
            <a:avLst/>
            <a:gdLst>
              <a:gd name="connsiteX0" fmla="*/ 1330028 w 6286500"/>
              <a:gd name="connsiteY0" fmla="*/ 0 h 4724400"/>
              <a:gd name="connsiteX1" fmla="*/ 6286500 w 6286500"/>
              <a:gd name="connsiteY1" fmla="*/ 0 h 4724400"/>
              <a:gd name="connsiteX2" fmla="*/ 1646572 w 6286500"/>
              <a:gd name="connsiteY2" fmla="*/ 4724400 h 4724400"/>
              <a:gd name="connsiteX3" fmla="*/ 0 w 6286500"/>
              <a:gd name="connsiteY3" fmla="*/ 4724400 h 4724400"/>
              <a:gd name="connsiteX4" fmla="*/ 0 w 6286500"/>
              <a:gd name="connsiteY4" fmla="*/ 1354242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0" h="4724400">
                <a:moveTo>
                  <a:pt x="1330028" y="0"/>
                </a:moveTo>
                <a:lnTo>
                  <a:pt x="6286500" y="0"/>
                </a:lnTo>
                <a:lnTo>
                  <a:pt x="1646572" y="4724400"/>
                </a:lnTo>
                <a:lnTo>
                  <a:pt x="0" y="4724400"/>
                </a:lnTo>
                <a:lnTo>
                  <a:pt x="0" y="1354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043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3300" y="2276475"/>
            <a:ext cx="2286000" cy="2286000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595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76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6586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12000" y="0"/>
            <a:ext cx="5080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2709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4599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71535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78471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33895" y="1752162"/>
            <a:ext cx="2901208" cy="200098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84521" y="3827721"/>
            <a:ext cx="4890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33450" y="3976875"/>
            <a:ext cx="2901951" cy="15095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34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6950" y="1428309"/>
            <a:ext cx="262271" cy="347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34662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92351" y="1422400"/>
            <a:ext cx="76962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068949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1" y="275771"/>
            <a:ext cx="11582400" cy="628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034732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51740" y="-1"/>
            <a:ext cx="9840261" cy="6858001"/>
          </a:xfrm>
          <a:custGeom>
            <a:avLst/>
            <a:gdLst>
              <a:gd name="connsiteX0" fmla="*/ 0 w 9840261"/>
              <a:gd name="connsiteY0" fmla="*/ 0 h 6858001"/>
              <a:gd name="connsiteX1" fmla="*/ 6858001 w 9840261"/>
              <a:gd name="connsiteY1" fmla="*/ 0 h 6858001"/>
              <a:gd name="connsiteX2" fmla="*/ 6858001 w 9840261"/>
              <a:gd name="connsiteY2" fmla="*/ 2 h 6858001"/>
              <a:gd name="connsiteX3" fmla="*/ 9840261 w 9840261"/>
              <a:gd name="connsiteY3" fmla="*/ 2 h 6858001"/>
              <a:gd name="connsiteX4" fmla="*/ 9840261 w 9840261"/>
              <a:gd name="connsiteY4" fmla="*/ 6858001 h 6858001"/>
              <a:gd name="connsiteX5" fmla="*/ 6858001 w 9840261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0261" h="6858001">
                <a:moveTo>
                  <a:pt x="0" y="0"/>
                </a:moveTo>
                <a:lnTo>
                  <a:pt x="6858001" y="0"/>
                </a:lnTo>
                <a:lnTo>
                  <a:pt x="6858001" y="2"/>
                </a:lnTo>
                <a:lnTo>
                  <a:pt x="9840261" y="2"/>
                </a:lnTo>
                <a:lnTo>
                  <a:pt x="9840261" y="6858001"/>
                </a:lnTo>
                <a:lnTo>
                  <a:pt x="6858001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4328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138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86057" y="0"/>
            <a:ext cx="4005943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8777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157028" cy="5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1921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86699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1999" cy="612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2327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chemeClr val="bg1">
                    <a:alpha val="4000"/>
                  </a:scheme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chemeClr val="bg1">
                  <a:alpha val="4000"/>
                </a:scheme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1716459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89578"/>
            <a:ext cx="12192000" cy="3078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925419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537" y="0"/>
            <a:ext cx="3627407" cy="5834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633" y="1091530"/>
            <a:ext cx="3627407" cy="5766471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11732" y="1967042"/>
            <a:ext cx="3029405" cy="4890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3175" y="-1"/>
            <a:ext cx="3029405" cy="4838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3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40" y="-157467"/>
            <a:ext cx="9446321" cy="7015467"/>
          </a:xfrm>
          <a:prstGeom prst="rect">
            <a:avLst/>
          </a:prstGeom>
          <a:effectLst>
            <a:outerShdw blurRad="939800" dist="63500" dir="5400000" sx="96000" sy="96000" algn="t" rotWithShape="0">
              <a:prstClr val="black">
                <a:alpha val="21000"/>
              </a:prst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08741" y="816020"/>
            <a:ext cx="6774518" cy="506849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8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286172" y="3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0 h 4905829"/>
              <a:gd name="connsiteX2" fmla="*/ 4905829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0"/>
                </a:lnTo>
                <a:lnTo>
                  <a:pt x="4905829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1944917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4905829 h 4905829"/>
              <a:gd name="connsiteX2" fmla="*/ 0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4905829"/>
                </a:lnTo>
                <a:lnTo>
                  <a:pt x="0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0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87708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83256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85306" y="1340758"/>
            <a:ext cx="4621702" cy="2916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0157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6603" y="2364071"/>
            <a:ext cx="6522953" cy="372253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316303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997" y="1884611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24872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3260038" y="1108030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716079" y="331449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09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494" y="-205028"/>
            <a:ext cx="4359546" cy="729345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19057" y="1652982"/>
            <a:ext cx="2890566" cy="3552036"/>
          </a:xfrm>
          <a:prstGeom prst="roundRect">
            <a:avLst>
              <a:gd name="adj" fmla="val 1527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43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69718" cy="6858000"/>
          </a:xfrm>
          <a:custGeom>
            <a:avLst/>
            <a:gdLst>
              <a:gd name="connsiteX0" fmla="*/ 0 w 7903028"/>
              <a:gd name="connsiteY0" fmla="*/ 0 h 6887028"/>
              <a:gd name="connsiteX1" fmla="*/ 1016000 w 7903028"/>
              <a:gd name="connsiteY1" fmla="*/ 0 h 6887028"/>
              <a:gd name="connsiteX2" fmla="*/ 7903028 w 7903028"/>
              <a:gd name="connsiteY2" fmla="*/ 0 h 6887028"/>
              <a:gd name="connsiteX3" fmla="*/ 1016000 w 7903028"/>
              <a:gd name="connsiteY3" fmla="*/ 6887028 h 6887028"/>
              <a:gd name="connsiteX4" fmla="*/ 0 w 7903028"/>
              <a:gd name="connsiteY4" fmla="*/ 6887028 h 68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028" h="6887028">
                <a:moveTo>
                  <a:pt x="0" y="0"/>
                </a:moveTo>
                <a:lnTo>
                  <a:pt x="1016000" y="0"/>
                </a:lnTo>
                <a:lnTo>
                  <a:pt x="7903028" y="0"/>
                </a:lnTo>
                <a:lnTo>
                  <a:pt x="1016000" y="6887028"/>
                </a:lnTo>
                <a:lnTo>
                  <a:pt x="0" y="6887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83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84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91240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 userDrawn="1"/>
        </p:nvSpPr>
        <p:spPr>
          <a:xfrm>
            <a:off x="6604001" y="0"/>
            <a:ext cx="5588000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Rectangle 191"/>
          <p:cNvSpPr/>
          <p:nvPr userDrawn="1"/>
        </p:nvSpPr>
        <p:spPr>
          <a:xfrm>
            <a:off x="-4046" y="21418"/>
            <a:ext cx="2099546" cy="49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542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3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B7FEE87-2EAB-4ABF-94E3-F41E8C301B71}"/>
              </a:ext>
            </a:extLst>
          </p:cNvPr>
          <p:cNvSpPr/>
          <p:nvPr userDrawn="1"/>
        </p:nvSpPr>
        <p:spPr>
          <a:xfrm>
            <a:off x="0" y="1534609"/>
            <a:ext cx="724762" cy="411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8D03DA4-CD30-4C32-82AF-BED8D0873E8C}"/>
              </a:ext>
            </a:extLst>
          </p:cNvPr>
          <p:cNvSpPr/>
          <p:nvPr userDrawn="1"/>
        </p:nvSpPr>
        <p:spPr>
          <a:xfrm>
            <a:off x="0" y="5813437"/>
            <a:ext cx="12192000" cy="104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BD47F7A9-21C0-439E-958E-D92508F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076" y="-1"/>
            <a:ext cx="6976044" cy="3789929"/>
          </a:xfrm>
          <a:custGeom>
            <a:avLst/>
            <a:gdLst>
              <a:gd name="connsiteX0" fmla="*/ 3728115 w 6976044"/>
              <a:gd name="connsiteY0" fmla="*/ 0 h 3789929"/>
              <a:gd name="connsiteX1" fmla="*/ 6976044 w 6976044"/>
              <a:gd name="connsiteY1" fmla="*/ 0 h 3789929"/>
              <a:gd name="connsiteX2" fmla="*/ 3247929 w 6976044"/>
              <a:gd name="connsiteY2" fmla="*/ 3789929 h 3789929"/>
              <a:gd name="connsiteX3" fmla="*/ 0 w 6976044"/>
              <a:gd name="connsiteY3" fmla="*/ 3789929 h 37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044" h="3789929">
                <a:moveTo>
                  <a:pt x="3728115" y="0"/>
                </a:moveTo>
                <a:lnTo>
                  <a:pt x="6976044" y="0"/>
                </a:lnTo>
                <a:lnTo>
                  <a:pt x="3247929" y="3789929"/>
                </a:lnTo>
                <a:lnTo>
                  <a:pt x="0" y="3789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F0B87A4E-A2FF-43E4-A48B-A9733EA49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9642" y="1"/>
            <a:ext cx="6402358" cy="5813437"/>
          </a:xfrm>
          <a:custGeom>
            <a:avLst/>
            <a:gdLst>
              <a:gd name="connsiteX0" fmla="*/ 5718619 w 6402358"/>
              <a:gd name="connsiteY0" fmla="*/ 0 h 5813437"/>
              <a:gd name="connsiteX1" fmla="*/ 6402358 w 6402358"/>
              <a:gd name="connsiteY1" fmla="*/ 0 h 5813437"/>
              <a:gd name="connsiteX2" fmla="*/ 6402358 w 6402358"/>
              <a:gd name="connsiteY2" fmla="*/ 2606706 h 5813437"/>
              <a:gd name="connsiteX3" fmla="*/ 3247929 w 6402358"/>
              <a:gd name="connsiteY3" fmla="*/ 5813437 h 5813437"/>
              <a:gd name="connsiteX4" fmla="*/ 0 w 6402358"/>
              <a:gd name="connsiteY4" fmla="*/ 5813437 h 58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358" h="5813437">
                <a:moveTo>
                  <a:pt x="5718619" y="0"/>
                </a:moveTo>
                <a:lnTo>
                  <a:pt x="6402358" y="0"/>
                </a:lnTo>
                <a:lnTo>
                  <a:pt x="6402358" y="2606706"/>
                </a:lnTo>
                <a:lnTo>
                  <a:pt x="3247929" y="5813437"/>
                </a:lnTo>
                <a:lnTo>
                  <a:pt x="0" y="5813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44343F04-B561-4BDA-842B-246A2F07B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982" y="1699694"/>
            <a:ext cx="8322101" cy="5158305"/>
          </a:xfrm>
          <a:custGeom>
            <a:avLst/>
            <a:gdLst>
              <a:gd name="connsiteX0" fmla="*/ 5074172 w 8322101"/>
              <a:gd name="connsiteY0" fmla="*/ 0 h 5158305"/>
              <a:gd name="connsiteX1" fmla="*/ 8322101 w 8322101"/>
              <a:gd name="connsiteY1" fmla="*/ 0 h 5158305"/>
              <a:gd name="connsiteX2" fmla="*/ 3247929 w 8322101"/>
              <a:gd name="connsiteY2" fmla="*/ 5158305 h 5158305"/>
              <a:gd name="connsiteX3" fmla="*/ 0 w 8322101"/>
              <a:gd name="connsiteY3" fmla="*/ 5158305 h 51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2101" h="5158305">
                <a:moveTo>
                  <a:pt x="5074172" y="0"/>
                </a:moveTo>
                <a:lnTo>
                  <a:pt x="8322101" y="0"/>
                </a:lnTo>
                <a:lnTo>
                  <a:pt x="3247929" y="5158305"/>
                </a:lnTo>
                <a:lnTo>
                  <a:pt x="0" y="51583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34628" y="1393373"/>
            <a:ext cx="5457373" cy="5457373"/>
          </a:xfrm>
          <a:custGeom>
            <a:avLst/>
            <a:gdLst>
              <a:gd name="connsiteX0" fmla="*/ 5457373 w 5457373"/>
              <a:gd name="connsiteY0" fmla="*/ 0 h 5457373"/>
              <a:gd name="connsiteX1" fmla="*/ 5457373 w 5457373"/>
              <a:gd name="connsiteY1" fmla="*/ 5457373 h 5457373"/>
              <a:gd name="connsiteX2" fmla="*/ 0 w 5457373"/>
              <a:gd name="connsiteY2" fmla="*/ 5457373 h 54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7373" h="5457373">
                <a:moveTo>
                  <a:pt x="5457373" y="0"/>
                </a:moveTo>
                <a:lnTo>
                  <a:pt x="5457373" y="5457373"/>
                </a:lnTo>
                <a:lnTo>
                  <a:pt x="0" y="5457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Right Triangle 2"/>
          <p:cNvSpPr/>
          <p:nvPr userDrawn="1"/>
        </p:nvSpPr>
        <p:spPr>
          <a:xfrm rot="5400000">
            <a:off x="0" y="1"/>
            <a:ext cx="1930400" cy="19304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94002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FA9096C9-4991-46A3-B1FA-12E571E8A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1615" cy="6858000"/>
          </a:xfrm>
          <a:custGeom>
            <a:avLst/>
            <a:gdLst>
              <a:gd name="connsiteX0" fmla="*/ 4565327 w 7681615"/>
              <a:gd name="connsiteY0" fmla="*/ 0 h 6858000"/>
              <a:gd name="connsiteX1" fmla="*/ 7681615 w 7681615"/>
              <a:gd name="connsiteY1" fmla="*/ 0 h 6858000"/>
              <a:gd name="connsiteX2" fmla="*/ 967359 w 7681615"/>
              <a:gd name="connsiteY2" fmla="*/ 6858000 h 6858000"/>
              <a:gd name="connsiteX3" fmla="*/ 0 w 7681615"/>
              <a:gd name="connsiteY3" fmla="*/ 6858000 h 6858000"/>
              <a:gd name="connsiteX4" fmla="*/ 0 w 7681615"/>
              <a:gd name="connsiteY4" fmla="*/ 4663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615" h="6858000">
                <a:moveTo>
                  <a:pt x="4565327" y="0"/>
                </a:moveTo>
                <a:lnTo>
                  <a:pt x="7681615" y="0"/>
                </a:lnTo>
                <a:lnTo>
                  <a:pt x="967359" y="6858000"/>
                </a:lnTo>
                <a:lnTo>
                  <a:pt x="0" y="6858000"/>
                </a:lnTo>
                <a:lnTo>
                  <a:pt x="0" y="466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781BFB5-CDFF-4C26-B6E2-A03BCB3C5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31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5B5B2D0-0844-4769-80B2-722E4A535ED7}"/>
              </a:ext>
            </a:extLst>
          </p:cNvPr>
          <p:cNvSpPr/>
          <p:nvPr userDrawn="1"/>
        </p:nvSpPr>
        <p:spPr>
          <a:xfrm>
            <a:off x="327546" y="1910686"/>
            <a:ext cx="368489" cy="322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2CC8A2-323F-4FA0-B2B6-A43638C265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11439"/>
            <a:ext cx="12192000" cy="40465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3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F388324-2DBE-4D21-8283-7F2273C03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5772" cy="6858000"/>
          </a:xfrm>
          <a:custGeom>
            <a:avLst/>
            <a:gdLst>
              <a:gd name="connsiteX0" fmla="*/ 0 w 9165772"/>
              <a:gd name="connsiteY0" fmla="*/ 0 h 6858000"/>
              <a:gd name="connsiteX1" fmla="*/ 2307772 w 9165772"/>
              <a:gd name="connsiteY1" fmla="*/ 0 h 6858000"/>
              <a:gd name="connsiteX2" fmla="*/ 9165772 w 9165772"/>
              <a:gd name="connsiteY2" fmla="*/ 0 h 6858000"/>
              <a:gd name="connsiteX3" fmla="*/ 2307772 w 9165772"/>
              <a:gd name="connsiteY3" fmla="*/ 6858000 h 6858000"/>
              <a:gd name="connsiteX4" fmla="*/ 0 w 91657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772" h="6858000">
                <a:moveTo>
                  <a:pt x="0" y="0"/>
                </a:moveTo>
                <a:lnTo>
                  <a:pt x="2307772" y="0"/>
                </a:lnTo>
                <a:lnTo>
                  <a:pt x="9165772" y="0"/>
                </a:lnTo>
                <a:lnTo>
                  <a:pt x="2307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4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1943" y="-682668"/>
            <a:ext cx="8171544" cy="8223335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F3B810D-766D-4131-9D82-6AF3E6FDA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8114" y="0"/>
            <a:ext cx="750388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34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887FA58-887C-4F32-B150-6C88F8569B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90C1641-C6B9-4FFD-BA32-74E2A67FD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8" y="2510971"/>
            <a:ext cx="1843316" cy="18433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5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065C639-9FED-4FE4-B2CA-0445CB5E4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121920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5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6C60398-61F5-476E-96CF-CAE43DE1F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76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6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FC7660DA-CA01-4D21-94BB-A8410F1D46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74" y="929625"/>
            <a:ext cx="5964073" cy="4775487"/>
          </a:xfrm>
          <a:custGeom>
            <a:avLst/>
            <a:gdLst>
              <a:gd name="connsiteX0" fmla="*/ 1582605 w 5964073"/>
              <a:gd name="connsiteY0" fmla="*/ 0 h 4775487"/>
              <a:gd name="connsiteX1" fmla="*/ 4372244 w 5964073"/>
              <a:gd name="connsiteY1" fmla="*/ 0 h 4775487"/>
              <a:gd name="connsiteX2" fmla="*/ 5964073 w 5964073"/>
              <a:gd name="connsiteY2" fmla="*/ 1591829 h 4775487"/>
              <a:gd name="connsiteX3" fmla="*/ 4372244 w 5964073"/>
              <a:gd name="connsiteY3" fmla="*/ 3183658 h 4775487"/>
              <a:gd name="connsiteX4" fmla="*/ 2789640 w 5964073"/>
              <a:gd name="connsiteY4" fmla="*/ 3183658 h 4775487"/>
              <a:gd name="connsiteX5" fmla="*/ 4381469 w 5964073"/>
              <a:gd name="connsiteY5" fmla="*/ 4775487 h 4775487"/>
              <a:gd name="connsiteX6" fmla="*/ 1591829 w 5964073"/>
              <a:gd name="connsiteY6" fmla="*/ 4775487 h 4775487"/>
              <a:gd name="connsiteX7" fmla="*/ 0 w 5964073"/>
              <a:gd name="connsiteY7" fmla="*/ 3183658 h 4775487"/>
              <a:gd name="connsiteX8" fmla="*/ 1591829 w 5964073"/>
              <a:gd name="connsiteY8" fmla="*/ 1591829 h 4775487"/>
              <a:gd name="connsiteX9" fmla="*/ 3174434 w 5964073"/>
              <a:gd name="connsiteY9" fmla="*/ 1591829 h 47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4073" h="4775487">
                <a:moveTo>
                  <a:pt x="1582605" y="0"/>
                </a:moveTo>
                <a:lnTo>
                  <a:pt x="4372244" y="0"/>
                </a:lnTo>
                <a:lnTo>
                  <a:pt x="5964073" y="1591829"/>
                </a:lnTo>
                <a:lnTo>
                  <a:pt x="4372244" y="3183658"/>
                </a:lnTo>
                <a:lnTo>
                  <a:pt x="2789640" y="3183658"/>
                </a:lnTo>
                <a:lnTo>
                  <a:pt x="4381469" y="4775487"/>
                </a:lnTo>
                <a:lnTo>
                  <a:pt x="1591829" y="4775487"/>
                </a:lnTo>
                <a:lnTo>
                  <a:pt x="0" y="3183658"/>
                </a:lnTo>
                <a:lnTo>
                  <a:pt x="1591829" y="1591829"/>
                </a:lnTo>
                <a:lnTo>
                  <a:pt x="3174434" y="1591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510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0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168FFB3-D1CF-4AC4-848C-CAC2BFCB9AD5}"/>
              </a:ext>
            </a:extLst>
          </p:cNvPr>
          <p:cNvSpPr/>
          <p:nvPr userDrawn="1"/>
        </p:nvSpPr>
        <p:spPr>
          <a:xfrm>
            <a:off x="0" y="0"/>
            <a:ext cx="12192000" cy="343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5EFA3B-6EDA-48AF-9D4A-6FEB9878F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655" y="1663821"/>
            <a:ext cx="4674689" cy="3537181"/>
          </a:xfrm>
          <a:prstGeom prst="rect">
            <a:avLst/>
          </a:prstGeom>
          <a:effectLst>
            <a:outerShdw blurRad="1270000" dist="381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E840AF8-546B-49D4-94EA-FCF0DA2C0F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1828347"/>
            <a:ext cx="4335463" cy="2454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384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8DDD64-4F78-478F-B1D2-3248DE2E9D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6BF6C4F-E40D-4B76-8DC9-E14894E06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3" y="638628"/>
            <a:ext cx="5224687" cy="5224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97000" sy="97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01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AFEF6A8-CC9E-4E70-8C52-C3B5EFBB78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8966" y="544287"/>
            <a:ext cx="3607683" cy="5584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2540000" dir="5400000" sx="59000" sy="59000" algn="t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933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F783E5F-6D42-4029-84A5-8A979A1B972F}"/>
              </a:ext>
            </a:extLst>
          </p:cNvPr>
          <p:cNvSpPr/>
          <p:nvPr userDrawn="1"/>
        </p:nvSpPr>
        <p:spPr>
          <a:xfrm>
            <a:off x="0" y="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FC590B77-FC69-4B65-8896-44435FD71E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5908" y="0"/>
            <a:ext cx="9820184" cy="3790950"/>
          </a:xfrm>
          <a:custGeom>
            <a:avLst/>
            <a:gdLst>
              <a:gd name="connsiteX0" fmla="*/ 0 w 9820184"/>
              <a:gd name="connsiteY0" fmla="*/ 0 h 3790950"/>
              <a:gd name="connsiteX1" fmla="*/ 9820184 w 9820184"/>
              <a:gd name="connsiteY1" fmla="*/ 0 h 3790950"/>
              <a:gd name="connsiteX2" fmla="*/ 9820184 w 9820184"/>
              <a:gd name="connsiteY2" fmla="*/ 3341370 h 3790950"/>
              <a:gd name="connsiteX3" fmla="*/ 9370604 w 9820184"/>
              <a:gd name="connsiteY3" fmla="*/ 3790950 h 3790950"/>
              <a:gd name="connsiteX4" fmla="*/ 449580 w 9820184"/>
              <a:gd name="connsiteY4" fmla="*/ 3790950 h 3790950"/>
              <a:gd name="connsiteX5" fmla="*/ 0 w 9820184"/>
              <a:gd name="connsiteY5" fmla="*/ 334137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0184" h="3790950">
                <a:moveTo>
                  <a:pt x="0" y="0"/>
                </a:moveTo>
                <a:lnTo>
                  <a:pt x="9820184" y="0"/>
                </a:lnTo>
                <a:lnTo>
                  <a:pt x="9820184" y="3341370"/>
                </a:lnTo>
                <a:cubicBezTo>
                  <a:pt x="9820184" y="3589666"/>
                  <a:pt x="9618900" y="3790950"/>
                  <a:pt x="9370604" y="3790950"/>
                </a:cubicBezTo>
                <a:lnTo>
                  <a:pt x="449580" y="3790950"/>
                </a:lnTo>
                <a:cubicBezTo>
                  <a:pt x="201284" y="3790950"/>
                  <a:pt x="0" y="3589666"/>
                  <a:pt x="0" y="33413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83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="" xmlns:a16="http://schemas.microsoft.com/office/drawing/2014/main" id="{31354AC4-98F2-4F85-9AF9-0C666E4F75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3094" y="1506329"/>
            <a:ext cx="6492620" cy="4058861"/>
          </a:xfrm>
          <a:prstGeom prst="roundRect">
            <a:avLst>
              <a:gd name="adj" fmla="val 10718"/>
            </a:avLst>
          </a:prstGeom>
          <a:solidFill>
            <a:schemeClr val="bg1">
              <a:lumMod val="85000"/>
            </a:schemeClr>
          </a:solidFill>
          <a:effectLst>
            <a:outerShdw blurRad="1270000" dist="1308100" dir="5400000" sx="66000" sy="66000" algn="t" rotWithShape="0">
              <a:prstClr val="black">
                <a:alpha val="8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2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0956E6EE-B554-47F1-A0A7-45503ED7F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308" y="0"/>
            <a:ext cx="4696691" cy="5417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3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E2C34A-0931-4829-AC96-892770578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910" y="0"/>
            <a:ext cx="6160099" cy="503936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12D6844-4229-489D-8048-CAF2A4EC9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00000">
            <a:off x="4235219" y="378460"/>
            <a:ext cx="3086856" cy="4254447"/>
          </a:xfrm>
          <a:custGeom>
            <a:avLst/>
            <a:gdLst>
              <a:gd name="connsiteX0" fmla="*/ 0 w 2453245"/>
              <a:gd name="connsiteY0" fmla="*/ 0 h 4065153"/>
              <a:gd name="connsiteX1" fmla="*/ 2453245 w 2453245"/>
              <a:gd name="connsiteY1" fmla="*/ 0 h 4065153"/>
              <a:gd name="connsiteX2" fmla="*/ 2453245 w 2453245"/>
              <a:gd name="connsiteY2" fmla="*/ 4065153 h 4065153"/>
              <a:gd name="connsiteX3" fmla="*/ 0 w 2453245"/>
              <a:gd name="connsiteY3" fmla="*/ 4065153 h 4065153"/>
              <a:gd name="connsiteX4" fmla="*/ 0 w 2453245"/>
              <a:gd name="connsiteY4" fmla="*/ 0 h 4065153"/>
              <a:gd name="connsiteX0" fmla="*/ 0 w 2453245"/>
              <a:gd name="connsiteY0" fmla="*/ 0 h 4308457"/>
              <a:gd name="connsiteX1" fmla="*/ 2453245 w 2453245"/>
              <a:gd name="connsiteY1" fmla="*/ 0 h 4308457"/>
              <a:gd name="connsiteX2" fmla="*/ 2149444 w 2453245"/>
              <a:gd name="connsiteY2" fmla="*/ 4308457 h 4308457"/>
              <a:gd name="connsiteX3" fmla="*/ 0 w 2453245"/>
              <a:gd name="connsiteY3" fmla="*/ 4065153 h 4308457"/>
              <a:gd name="connsiteX4" fmla="*/ 0 w 2453245"/>
              <a:gd name="connsiteY4" fmla="*/ 0 h 4308457"/>
              <a:gd name="connsiteX0" fmla="*/ 0 w 2453245"/>
              <a:gd name="connsiteY0" fmla="*/ 0 h 4316521"/>
              <a:gd name="connsiteX1" fmla="*/ 2453245 w 2453245"/>
              <a:gd name="connsiteY1" fmla="*/ 0 h 4316521"/>
              <a:gd name="connsiteX2" fmla="*/ 1984419 w 2453245"/>
              <a:gd name="connsiteY2" fmla="*/ 4316521 h 4316521"/>
              <a:gd name="connsiteX3" fmla="*/ 0 w 2453245"/>
              <a:gd name="connsiteY3" fmla="*/ 4065153 h 4316521"/>
              <a:gd name="connsiteX4" fmla="*/ 0 w 2453245"/>
              <a:gd name="connsiteY4" fmla="*/ 0 h 4316521"/>
              <a:gd name="connsiteX0" fmla="*/ 0 w 2453245"/>
              <a:gd name="connsiteY0" fmla="*/ 0 h 4205423"/>
              <a:gd name="connsiteX1" fmla="*/ 2453245 w 2453245"/>
              <a:gd name="connsiteY1" fmla="*/ 0 h 4205423"/>
              <a:gd name="connsiteX2" fmla="*/ 1942828 w 2453245"/>
              <a:gd name="connsiteY2" fmla="*/ 4205423 h 4205423"/>
              <a:gd name="connsiteX3" fmla="*/ 0 w 2453245"/>
              <a:gd name="connsiteY3" fmla="*/ 4065153 h 4205423"/>
              <a:gd name="connsiteX4" fmla="*/ 0 w 2453245"/>
              <a:gd name="connsiteY4" fmla="*/ 0 h 4205423"/>
              <a:gd name="connsiteX0" fmla="*/ 0 w 2453245"/>
              <a:gd name="connsiteY0" fmla="*/ 0 h 4176799"/>
              <a:gd name="connsiteX1" fmla="*/ 2453245 w 2453245"/>
              <a:gd name="connsiteY1" fmla="*/ 0 h 4176799"/>
              <a:gd name="connsiteX2" fmla="*/ 1978570 w 2453245"/>
              <a:gd name="connsiteY2" fmla="*/ 4176799 h 4176799"/>
              <a:gd name="connsiteX3" fmla="*/ 0 w 2453245"/>
              <a:gd name="connsiteY3" fmla="*/ 4065153 h 4176799"/>
              <a:gd name="connsiteX4" fmla="*/ 0 w 2453245"/>
              <a:gd name="connsiteY4" fmla="*/ 0 h 4176799"/>
              <a:gd name="connsiteX0" fmla="*/ 0 w 2453245"/>
              <a:gd name="connsiteY0" fmla="*/ 0 h 4141534"/>
              <a:gd name="connsiteX1" fmla="*/ 2453245 w 2453245"/>
              <a:gd name="connsiteY1" fmla="*/ 0 h 4141534"/>
              <a:gd name="connsiteX2" fmla="*/ 2090221 w 2453245"/>
              <a:gd name="connsiteY2" fmla="*/ 4141534 h 4141534"/>
              <a:gd name="connsiteX3" fmla="*/ 0 w 2453245"/>
              <a:gd name="connsiteY3" fmla="*/ 4065153 h 4141534"/>
              <a:gd name="connsiteX4" fmla="*/ 0 w 2453245"/>
              <a:gd name="connsiteY4" fmla="*/ 0 h 4141534"/>
              <a:gd name="connsiteX0" fmla="*/ 0 w 2453245"/>
              <a:gd name="connsiteY0" fmla="*/ 0 h 4159720"/>
              <a:gd name="connsiteX1" fmla="*/ 2453245 w 2453245"/>
              <a:gd name="connsiteY1" fmla="*/ 0 h 4159720"/>
              <a:gd name="connsiteX2" fmla="*/ 2028070 w 2453245"/>
              <a:gd name="connsiteY2" fmla="*/ 4159720 h 4159720"/>
              <a:gd name="connsiteX3" fmla="*/ 0 w 2453245"/>
              <a:gd name="connsiteY3" fmla="*/ 4065153 h 4159720"/>
              <a:gd name="connsiteX4" fmla="*/ 0 w 2453245"/>
              <a:gd name="connsiteY4" fmla="*/ 0 h 4159720"/>
              <a:gd name="connsiteX0" fmla="*/ 0 w 2453245"/>
              <a:gd name="connsiteY0" fmla="*/ 0 h 4139635"/>
              <a:gd name="connsiteX1" fmla="*/ 2453245 w 2453245"/>
              <a:gd name="connsiteY1" fmla="*/ 0 h 4139635"/>
              <a:gd name="connsiteX2" fmla="*/ 2039062 w 2453245"/>
              <a:gd name="connsiteY2" fmla="*/ 4139635 h 4139635"/>
              <a:gd name="connsiteX3" fmla="*/ 0 w 2453245"/>
              <a:gd name="connsiteY3" fmla="*/ 4065153 h 4139635"/>
              <a:gd name="connsiteX4" fmla="*/ 0 w 2453245"/>
              <a:gd name="connsiteY4" fmla="*/ 0 h 4139635"/>
              <a:gd name="connsiteX0" fmla="*/ 0 w 2471669"/>
              <a:gd name="connsiteY0" fmla="*/ 7986 h 4147621"/>
              <a:gd name="connsiteX1" fmla="*/ 2471669 w 2471669"/>
              <a:gd name="connsiteY1" fmla="*/ 0 h 4147621"/>
              <a:gd name="connsiteX2" fmla="*/ 2039062 w 2471669"/>
              <a:gd name="connsiteY2" fmla="*/ 4147621 h 4147621"/>
              <a:gd name="connsiteX3" fmla="*/ 0 w 2471669"/>
              <a:gd name="connsiteY3" fmla="*/ 4073139 h 4147621"/>
              <a:gd name="connsiteX4" fmla="*/ 0 w 2471669"/>
              <a:gd name="connsiteY4" fmla="*/ 7986 h 4147621"/>
              <a:gd name="connsiteX0" fmla="*/ 0 w 2482660"/>
              <a:gd name="connsiteY0" fmla="*/ 28070 h 4167705"/>
              <a:gd name="connsiteX1" fmla="*/ 2482660 w 2482660"/>
              <a:gd name="connsiteY1" fmla="*/ 0 h 4167705"/>
              <a:gd name="connsiteX2" fmla="*/ 2039062 w 2482660"/>
              <a:gd name="connsiteY2" fmla="*/ 4167705 h 4167705"/>
              <a:gd name="connsiteX3" fmla="*/ 0 w 2482660"/>
              <a:gd name="connsiteY3" fmla="*/ 4093223 h 4167705"/>
              <a:gd name="connsiteX4" fmla="*/ 0 w 2482660"/>
              <a:gd name="connsiteY4" fmla="*/ 28070 h 4167705"/>
              <a:gd name="connsiteX0" fmla="*/ 0 w 2494204"/>
              <a:gd name="connsiteY0" fmla="*/ 41829 h 4181464"/>
              <a:gd name="connsiteX1" fmla="*/ 2494204 w 2494204"/>
              <a:gd name="connsiteY1" fmla="*/ 0 h 4181464"/>
              <a:gd name="connsiteX2" fmla="*/ 2039062 w 2494204"/>
              <a:gd name="connsiteY2" fmla="*/ 4181464 h 4181464"/>
              <a:gd name="connsiteX3" fmla="*/ 0 w 2494204"/>
              <a:gd name="connsiteY3" fmla="*/ 4106982 h 4181464"/>
              <a:gd name="connsiteX4" fmla="*/ 0 w 2494204"/>
              <a:gd name="connsiteY4" fmla="*/ 41829 h 4181464"/>
              <a:gd name="connsiteX0" fmla="*/ 0 w 2487878"/>
              <a:gd name="connsiteY0" fmla="*/ 41276 h 4180911"/>
              <a:gd name="connsiteX1" fmla="*/ 2487878 w 2487878"/>
              <a:gd name="connsiteY1" fmla="*/ 0 h 4180911"/>
              <a:gd name="connsiteX2" fmla="*/ 2039062 w 2487878"/>
              <a:gd name="connsiteY2" fmla="*/ 4180911 h 4180911"/>
              <a:gd name="connsiteX3" fmla="*/ 0 w 2487878"/>
              <a:gd name="connsiteY3" fmla="*/ 4106429 h 4180911"/>
              <a:gd name="connsiteX4" fmla="*/ 0 w 2487878"/>
              <a:gd name="connsiteY4" fmla="*/ 41276 h 4180911"/>
              <a:gd name="connsiteX0" fmla="*/ 451824 w 2939702"/>
              <a:gd name="connsiteY0" fmla="*/ 41276 h 4260695"/>
              <a:gd name="connsiteX1" fmla="*/ 2939702 w 2939702"/>
              <a:gd name="connsiteY1" fmla="*/ 0 h 4260695"/>
              <a:gd name="connsiteX2" fmla="*/ 2490886 w 2939702"/>
              <a:gd name="connsiteY2" fmla="*/ 4180911 h 4260695"/>
              <a:gd name="connsiteX3" fmla="*/ 0 w 2939702"/>
              <a:gd name="connsiteY3" fmla="*/ 4260695 h 4260695"/>
              <a:gd name="connsiteX4" fmla="*/ 451824 w 2939702"/>
              <a:gd name="connsiteY4" fmla="*/ 41276 h 4260695"/>
              <a:gd name="connsiteX0" fmla="*/ 586250 w 3074128"/>
              <a:gd name="connsiteY0" fmla="*/ 41276 h 4399941"/>
              <a:gd name="connsiteX1" fmla="*/ 3074128 w 3074128"/>
              <a:gd name="connsiteY1" fmla="*/ 0 h 4399941"/>
              <a:gd name="connsiteX2" fmla="*/ 2625312 w 3074128"/>
              <a:gd name="connsiteY2" fmla="*/ 4180911 h 4399941"/>
              <a:gd name="connsiteX3" fmla="*/ 0 w 3074128"/>
              <a:gd name="connsiteY3" fmla="*/ 4399941 h 4399941"/>
              <a:gd name="connsiteX4" fmla="*/ 586250 w 3074128"/>
              <a:gd name="connsiteY4" fmla="*/ 41276 h 4399941"/>
              <a:gd name="connsiteX0" fmla="*/ 319458 w 2807336"/>
              <a:gd name="connsiteY0" fmla="*/ 41276 h 4389348"/>
              <a:gd name="connsiteX1" fmla="*/ 2807336 w 2807336"/>
              <a:gd name="connsiteY1" fmla="*/ 0 h 4389348"/>
              <a:gd name="connsiteX2" fmla="*/ 2358520 w 2807336"/>
              <a:gd name="connsiteY2" fmla="*/ 4180911 h 4389348"/>
              <a:gd name="connsiteX3" fmla="*/ 0 w 2807336"/>
              <a:gd name="connsiteY3" fmla="*/ 4389348 h 4389348"/>
              <a:gd name="connsiteX4" fmla="*/ 319458 w 2807336"/>
              <a:gd name="connsiteY4" fmla="*/ 41276 h 4389348"/>
              <a:gd name="connsiteX0" fmla="*/ 371172 w 2859050"/>
              <a:gd name="connsiteY0" fmla="*/ 41276 h 4381124"/>
              <a:gd name="connsiteX1" fmla="*/ 2859050 w 2859050"/>
              <a:gd name="connsiteY1" fmla="*/ 0 h 4381124"/>
              <a:gd name="connsiteX2" fmla="*/ 2410234 w 2859050"/>
              <a:gd name="connsiteY2" fmla="*/ 4180911 h 4381124"/>
              <a:gd name="connsiteX3" fmla="*/ 0 w 2859050"/>
              <a:gd name="connsiteY3" fmla="*/ 4381124 h 4381124"/>
              <a:gd name="connsiteX4" fmla="*/ 371172 w 2859050"/>
              <a:gd name="connsiteY4" fmla="*/ 41276 h 4381124"/>
              <a:gd name="connsiteX0" fmla="*/ 346422 w 2834300"/>
              <a:gd name="connsiteY0" fmla="*/ 41276 h 4372585"/>
              <a:gd name="connsiteX1" fmla="*/ 2834300 w 2834300"/>
              <a:gd name="connsiteY1" fmla="*/ 0 h 4372585"/>
              <a:gd name="connsiteX2" fmla="*/ 2385484 w 2834300"/>
              <a:gd name="connsiteY2" fmla="*/ 4180911 h 4372585"/>
              <a:gd name="connsiteX3" fmla="*/ 0 w 2834300"/>
              <a:gd name="connsiteY3" fmla="*/ 4372585 h 4372585"/>
              <a:gd name="connsiteX4" fmla="*/ 346422 w 2834300"/>
              <a:gd name="connsiteY4" fmla="*/ 41276 h 4372585"/>
              <a:gd name="connsiteX0" fmla="*/ 471832 w 2959710"/>
              <a:gd name="connsiteY0" fmla="*/ 41276 h 4396306"/>
              <a:gd name="connsiteX1" fmla="*/ 2959710 w 2959710"/>
              <a:gd name="connsiteY1" fmla="*/ 0 h 4396306"/>
              <a:gd name="connsiteX2" fmla="*/ 2510894 w 2959710"/>
              <a:gd name="connsiteY2" fmla="*/ 4180911 h 4396306"/>
              <a:gd name="connsiteX3" fmla="*/ 0 w 2959710"/>
              <a:gd name="connsiteY3" fmla="*/ 4396306 h 4396306"/>
              <a:gd name="connsiteX4" fmla="*/ 471832 w 2959710"/>
              <a:gd name="connsiteY4" fmla="*/ 41276 h 439630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529871 w 2978687"/>
              <a:gd name="connsiteY2" fmla="*/ 418091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69908 w 2978687"/>
              <a:gd name="connsiteY2" fmla="*/ 4251524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12500 w 2978687"/>
              <a:gd name="connsiteY2" fmla="*/ 439678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400655"/>
              <a:gd name="connsiteX1" fmla="*/ 2978687 w 2978687"/>
              <a:gd name="connsiteY1" fmla="*/ 0 h 4400655"/>
              <a:gd name="connsiteX2" fmla="*/ 2568219 w 2978687"/>
              <a:gd name="connsiteY2" fmla="*/ 4400655 h 4400655"/>
              <a:gd name="connsiteX3" fmla="*/ 0 w 2978687"/>
              <a:gd name="connsiteY3" fmla="*/ 4397966 h 4400655"/>
              <a:gd name="connsiteX4" fmla="*/ 490809 w 2978687"/>
              <a:gd name="connsiteY4" fmla="*/ 41276 h 4400655"/>
              <a:gd name="connsiteX0" fmla="*/ 490809 w 3055150"/>
              <a:gd name="connsiteY0" fmla="*/ 41591 h 4400970"/>
              <a:gd name="connsiteX1" fmla="*/ 3055150 w 3055150"/>
              <a:gd name="connsiteY1" fmla="*/ 0 h 4400970"/>
              <a:gd name="connsiteX2" fmla="*/ 2568219 w 3055150"/>
              <a:gd name="connsiteY2" fmla="*/ 4400970 h 4400970"/>
              <a:gd name="connsiteX3" fmla="*/ 0 w 3055150"/>
              <a:gd name="connsiteY3" fmla="*/ 4398281 h 4400970"/>
              <a:gd name="connsiteX4" fmla="*/ 490809 w 3055150"/>
              <a:gd name="connsiteY4" fmla="*/ 41591 h 4400970"/>
              <a:gd name="connsiteX0" fmla="*/ 490809 w 3079109"/>
              <a:gd name="connsiteY0" fmla="*/ 0 h 4359379"/>
              <a:gd name="connsiteX1" fmla="*/ 3079109 w 3079109"/>
              <a:gd name="connsiteY1" fmla="*/ 13681 h 4359379"/>
              <a:gd name="connsiteX2" fmla="*/ 2568219 w 3079109"/>
              <a:gd name="connsiteY2" fmla="*/ 4359379 h 4359379"/>
              <a:gd name="connsiteX3" fmla="*/ 0 w 3079109"/>
              <a:gd name="connsiteY3" fmla="*/ 4356690 h 4359379"/>
              <a:gd name="connsiteX4" fmla="*/ 490809 w 3079109"/>
              <a:gd name="connsiteY4" fmla="*/ 0 h 4359379"/>
              <a:gd name="connsiteX0" fmla="*/ 490809 w 3117617"/>
              <a:gd name="connsiteY0" fmla="*/ 0 h 4359379"/>
              <a:gd name="connsiteX1" fmla="*/ 3117617 w 3117617"/>
              <a:gd name="connsiteY1" fmla="*/ 16686 h 4359379"/>
              <a:gd name="connsiteX2" fmla="*/ 2568219 w 3117617"/>
              <a:gd name="connsiteY2" fmla="*/ 4359379 h 4359379"/>
              <a:gd name="connsiteX3" fmla="*/ 0 w 3117617"/>
              <a:gd name="connsiteY3" fmla="*/ 4356690 h 4359379"/>
              <a:gd name="connsiteX4" fmla="*/ 490809 w 3117617"/>
              <a:gd name="connsiteY4" fmla="*/ 0 h 4359379"/>
              <a:gd name="connsiteX0" fmla="*/ 490809 w 3120384"/>
              <a:gd name="connsiteY0" fmla="*/ 0 h 4359379"/>
              <a:gd name="connsiteX1" fmla="*/ 3120384 w 3120384"/>
              <a:gd name="connsiteY1" fmla="*/ 48315 h 4359379"/>
              <a:gd name="connsiteX2" fmla="*/ 2568219 w 3120384"/>
              <a:gd name="connsiteY2" fmla="*/ 4359379 h 4359379"/>
              <a:gd name="connsiteX3" fmla="*/ 0 w 3120384"/>
              <a:gd name="connsiteY3" fmla="*/ 4356690 h 4359379"/>
              <a:gd name="connsiteX4" fmla="*/ 490809 w 3120384"/>
              <a:gd name="connsiteY4" fmla="*/ 0 h 4359379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574467 w 3120384"/>
              <a:gd name="connsiteY2" fmla="*/ 42122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03883 w 3120384"/>
              <a:gd name="connsiteY2" fmla="*/ 4184154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18195 w 3120384"/>
              <a:gd name="connsiteY2" fmla="*/ 42020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22622 w 3120384"/>
              <a:gd name="connsiteY2" fmla="*/ 4252632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542523 w 3120384"/>
              <a:gd name="connsiteY0" fmla="*/ 0 h 4348466"/>
              <a:gd name="connsiteX1" fmla="*/ 3120384 w 3120384"/>
              <a:gd name="connsiteY1" fmla="*/ 40091 h 4348466"/>
              <a:gd name="connsiteX2" fmla="*/ 2622622 w 3120384"/>
              <a:gd name="connsiteY2" fmla="*/ 4244408 h 4348466"/>
              <a:gd name="connsiteX3" fmla="*/ 0 w 3120384"/>
              <a:gd name="connsiteY3" fmla="*/ 4348466 h 4348466"/>
              <a:gd name="connsiteX4" fmla="*/ 542523 w 3120384"/>
              <a:gd name="connsiteY4" fmla="*/ 0 h 4348466"/>
              <a:gd name="connsiteX0" fmla="*/ 615743 w 3120384"/>
              <a:gd name="connsiteY0" fmla="*/ 6824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15743 w 3120384"/>
              <a:gd name="connsiteY4" fmla="*/ 68240 h 4308375"/>
              <a:gd name="connsiteX0" fmla="*/ 681453 w 3120384"/>
              <a:gd name="connsiteY0" fmla="*/ 17871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81453 w 3120384"/>
              <a:gd name="connsiteY4" fmla="*/ 17871 h 4308375"/>
              <a:gd name="connsiteX0" fmla="*/ 661369 w 3120384"/>
              <a:gd name="connsiteY0" fmla="*/ 688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61369 w 3120384"/>
              <a:gd name="connsiteY4" fmla="*/ 6880 h 4308375"/>
              <a:gd name="connsiteX0" fmla="*/ 636619 w 3095634"/>
              <a:gd name="connsiteY0" fmla="*/ 6880 h 4299835"/>
              <a:gd name="connsiteX1" fmla="*/ 3095634 w 3095634"/>
              <a:gd name="connsiteY1" fmla="*/ 0 h 4299835"/>
              <a:gd name="connsiteX2" fmla="*/ 2597872 w 3095634"/>
              <a:gd name="connsiteY2" fmla="*/ 4204317 h 4299835"/>
              <a:gd name="connsiteX3" fmla="*/ 0 w 3095634"/>
              <a:gd name="connsiteY3" fmla="*/ 4299835 h 4299835"/>
              <a:gd name="connsiteX4" fmla="*/ 636619 w 3095634"/>
              <a:gd name="connsiteY4" fmla="*/ 6880 h 4299835"/>
              <a:gd name="connsiteX0" fmla="*/ 581347 w 3040362"/>
              <a:gd name="connsiteY0" fmla="*/ 6880 h 4275876"/>
              <a:gd name="connsiteX1" fmla="*/ 3040362 w 3040362"/>
              <a:gd name="connsiteY1" fmla="*/ 0 h 4275876"/>
              <a:gd name="connsiteX2" fmla="*/ 2542600 w 3040362"/>
              <a:gd name="connsiteY2" fmla="*/ 4204317 h 4275876"/>
              <a:gd name="connsiteX3" fmla="*/ 0 w 3040362"/>
              <a:gd name="connsiteY3" fmla="*/ 4275876 h 4275876"/>
              <a:gd name="connsiteX4" fmla="*/ 581347 w 3040362"/>
              <a:gd name="connsiteY4" fmla="*/ 6880 h 4275876"/>
              <a:gd name="connsiteX0" fmla="*/ 626496 w 3085511"/>
              <a:gd name="connsiteY0" fmla="*/ 6880 h 4204317"/>
              <a:gd name="connsiteX1" fmla="*/ 3085511 w 3085511"/>
              <a:gd name="connsiteY1" fmla="*/ 0 h 4204317"/>
              <a:gd name="connsiteX2" fmla="*/ 2587749 w 3085511"/>
              <a:gd name="connsiteY2" fmla="*/ 4204317 h 4204317"/>
              <a:gd name="connsiteX3" fmla="*/ 0 w 3085511"/>
              <a:gd name="connsiteY3" fmla="*/ 4196960 h 4204317"/>
              <a:gd name="connsiteX4" fmla="*/ 626496 w 3085511"/>
              <a:gd name="connsiteY4" fmla="*/ 6880 h 4204317"/>
              <a:gd name="connsiteX0" fmla="*/ 595105 w 3054120"/>
              <a:gd name="connsiteY0" fmla="*/ 6880 h 4264330"/>
              <a:gd name="connsiteX1" fmla="*/ 3054120 w 3054120"/>
              <a:gd name="connsiteY1" fmla="*/ 0 h 4264330"/>
              <a:gd name="connsiteX2" fmla="*/ 2556358 w 3054120"/>
              <a:gd name="connsiteY2" fmla="*/ 4204317 h 4264330"/>
              <a:gd name="connsiteX3" fmla="*/ 0 w 3054120"/>
              <a:gd name="connsiteY3" fmla="*/ 4264330 h 4264330"/>
              <a:gd name="connsiteX4" fmla="*/ 595105 w 3054120"/>
              <a:gd name="connsiteY4" fmla="*/ 6880 h 4264330"/>
              <a:gd name="connsiteX0" fmla="*/ 622622 w 3081637"/>
              <a:gd name="connsiteY0" fmla="*/ 6880 h 4241241"/>
              <a:gd name="connsiteX1" fmla="*/ 3081637 w 3081637"/>
              <a:gd name="connsiteY1" fmla="*/ 0 h 4241241"/>
              <a:gd name="connsiteX2" fmla="*/ 2583875 w 3081637"/>
              <a:gd name="connsiteY2" fmla="*/ 4204317 h 4241241"/>
              <a:gd name="connsiteX3" fmla="*/ 0 w 3081637"/>
              <a:gd name="connsiteY3" fmla="*/ 4241241 h 4241241"/>
              <a:gd name="connsiteX4" fmla="*/ 622622 w 3081637"/>
              <a:gd name="connsiteY4" fmla="*/ 6880 h 4241241"/>
              <a:gd name="connsiteX0" fmla="*/ 627841 w 3086856"/>
              <a:gd name="connsiteY0" fmla="*/ 6880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627841 w 3086856"/>
              <a:gd name="connsiteY4" fmla="*/ 6880 h 4254447"/>
              <a:gd name="connsiteX0" fmla="*/ 592099 w 3086856"/>
              <a:gd name="connsiteY0" fmla="*/ 35504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92099 w 3086856"/>
              <a:gd name="connsiteY4" fmla="*/ 35504 h 4254447"/>
              <a:gd name="connsiteX0" fmla="*/ 589332 w 3086856"/>
              <a:gd name="connsiteY0" fmla="*/ 3875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89332 w 3086856"/>
              <a:gd name="connsiteY4" fmla="*/ 3875 h 425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856" h="4254447">
                <a:moveTo>
                  <a:pt x="589332" y="3875"/>
                </a:moveTo>
                <a:lnTo>
                  <a:pt x="3086856" y="0"/>
                </a:lnTo>
                <a:lnTo>
                  <a:pt x="2589094" y="4204317"/>
                </a:lnTo>
                <a:lnTo>
                  <a:pt x="0" y="4254447"/>
                </a:lnTo>
                <a:lnTo>
                  <a:pt x="589332" y="38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TopUp"/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4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CF7112F-A65F-4D18-B2AF-8E5350E5A648}"/>
              </a:ext>
            </a:extLst>
          </p:cNvPr>
          <p:cNvSpPr/>
          <p:nvPr userDrawn="1"/>
        </p:nvSpPr>
        <p:spPr>
          <a:xfrm>
            <a:off x="0" y="1828800"/>
            <a:ext cx="812800" cy="313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70687 w 12192000"/>
              <a:gd name="connsiteY0" fmla="*/ 0 h 6858000"/>
              <a:gd name="connsiteX1" fmla="*/ 12192000 w 12192000"/>
              <a:gd name="connsiteY1" fmla="*/ 0 h 6858000"/>
              <a:gd name="connsiteX2" fmla="*/ 5321313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6870687" y="0"/>
                </a:moveTo>
                <a:lnTo>
                  <a:pt x="12192000" y="0"/>
                </a:lnTo>
                <a:lnTo>
                  <a:pt x="53213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77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72" r:id="rId3"/>
    <p:sldLayoutId id="2147483651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99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6" r:id="rId48"/>
    <p:sldLayoutId id="2147483697" r:id="rId49"/>
    <p:sldLayoutId id="2147483698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25" r:id="rId63"/>
    <p:sldLayoutId id="2147483792" r:id="rId64"/>
    <p:sldLayoutId id="2147483793" r:id="rId65"/>
    <p:sldLayoutId id="2147483794" r:id="rId66"/>
    <p:sldLayoutId id="2147483825" r:id="rId67"/>
    <p:sldLayoutId id="2147483823" r:id="rId68"/>
    <p:sldLayoutId id="2147483846" r:id="rId69"/>
    <p:sldLayoutId id="2147483847" r:id="rId70"/>
    <p:sldLayoutId id="2147483848" r:id="rId71"/>
    <p:sldLayoutId id="2147483849" r:id="rId72"/>
    <p:sldLayoutId id="2147483850" r:id="rId73"/>
    <p:sldLayoutId id="2147483851" r:id="rId74"/>
    <p:sldLayoutId id="2147483852" r:id="rId75"/>
    <p:sldLayoutId id="2147483878" r:id="rId76"/>
    <p:sldLayoutId id="2147483879" r:id="rId77"/>
    <p:sldLayoutId id="2147483880" r:id="rId78"/>
    <p:sldLayoutId id="2147483881" r:id="rId79"/>
    <p:sldLayoutId id="2147483883" r:id="rId80"/>
    <p:sldLayoutId id="2147483884" r:id="rId81"/>
    <p:sldLayoutId id="2147483914" r:id="rId82"/>
    <p:sldLayoutId id="2147483915" r:id="rId83"/>
    <p:sldLayoutId id="2147483916" r:id="rId84"/>
    <p:sldLayoutId id="2147483917" r:id="rId85"/>
    <p:sldLayoutId id="2147483918" r:id="rId86"/>
    <p:sldLayoutId id="2147483919" r:id="rId8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TmI98CNLeAM" TargetMode="External"/><Relationship Id="rId6" Type="http://schemas.openxmlformats.org/officeDocument/2006/relationships/image" Target="../media/image31.emf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389" y="2274838"/>
            <a:ext cx="5248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 </a:t>
            </a:r>
            <a:b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дополнительного образования Ставропольского края</a:t>
            </a:r>
            <a:endParaRPr lang="id-ID" sz="3600" b="1" spc="-151" dirty="0">
              <a:solidFill>
                <a:schemeClr val="accent1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8D84D0-69B9-7546-874E-6638695EB2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83" y="0"/>
            <a:ext cx="1156907" cy="135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5110" y="214680"/>
            <a:ext cx="2654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Министерство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образования 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Ставропольского края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>
          <a:xfrm>
            <a:off x="1774651" y="5323588"/>
            <a:ext cx="5254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3" y="5015124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327" y="2333685"/>
            <a:ext cx="92292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Собственным личным кабинетом, в котором будет храниться и отображаться информация об отложенных программах, историях просмотров и оформленных заявках на программы обучения, движения денежных средств по сертификату персонифицированного финансирования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Функцией записи ребенка на программу дополнительного образования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Предоставлением полной информацией об образовательных организациях Ставропольского края и обширной представленностью всех образовательных программ по Ставропольскому краю в одном месте с актуальными данными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Полнотой предоставления информацией о программах (направленность; подробное описание; продолжительность занятия; ограничения по возрасту; учебный план; цели и задачи; ожидаемые результаты; информация о преподавателях; используемая материально-техническая база; расписание занятий).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69"/>
          <a:stretch/>
        </p:blipFill>
        <p:spPr>
          <a:xfrm>
            <a:off x="-1259840" y="-1237221"/>
            <a:ext cx="7681615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6571173" y="363456"/>
            <a:ext cx="48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794" y="13193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60" y="3352424"/>
            <a:ext cx="4427220" cy="3147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0687" y="2252860"/>
            <a:ext cx="6776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Наличием фотографий и видео в одном формате, показывающих деятельность учреждения изнутри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Разнообразными системами поиска, каталогизации, фильтрации, сортировки и рекомендаций программ и мероприятий, в том числе в виде картографического расположения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Умным предоставлением информации, исходя из местоположения пользователя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Навигатор позволит вовлечь тех детей, которые раньше не обучались в дополнительном образовании, дать им возможность познакомиться с системой и создать интерес для дальнейшего обучения в ней. </a:t>
            </a:r>
          </a:p>
        </p:txBody>
      </p:sp>
    </p:spTree>
    <p:extLst>
      <p:ext uri="{BB962C8B-B14F-4D97-AF65-F5344CB8AC3E}">
        <p14:creationId xmlns:p14="http://schemas.microsoft.com/office/powerpoint/2010/main" val="42570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1" y="-797209"/>
            <a:ext cx="12191999" cy="6857998"/>
          </a:xfrm>
        </p:spPr>
      </p:pic>
      <p:sp>
        <p:nvSpPr>
          <p:cNvPr id="14" name="Прямоугольник 13"/>
          <p:cNvSpPr/>
          <p:nvPr/>
        </p:nvSpPr>
        <p:spPr>
          <a:xfrm>
            <a:off x="-117287" y="2538826"/>
            <a:ext cx="12008366" cy="42871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Ресурсы для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родителей 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="" xmlns:a16="http://schemas.microsoft.com/office/drawing/2014/main" id="{79010121-823A-4CDC-89DC-ACB9FDD7AA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53" y="2709568"/>
            <a:ext cx="2580910" cy="33989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1721DD0-D412-4804-A920-46E85A51DE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483" y="2709568"/>
            <a:ext cx="2791951" cy="33989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07017" y="6353864"/>
            <a:ext cx="4781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https://youtu.be/TmI98CNLeAM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20" y="6067441"/>
            <a:ext cx="275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Памятка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педагогов в работе с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родителями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4751" y="6156342"/>
            <a:ext cx="2593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Инструкция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7017" y="5647010"/>
            <a:ext cx="427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Roboto" panose="02000000000000000000" pitchFamily="2" charset="0"/>
                <a:ea typeface="Roboto" panose="02000000000000000000" pitchFamily="2" charset="0"/>
              </a:rPr>
              <a:t>Видеоинструкция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регистрации</a:t>
            </a:r>
            <a:endParaRPr lang="ru-RU" dirty="0"/>
          </a:p>
        </p:txBody>
      </p:sp>
      <p:pic>
        <p:nvPicPr>
          <p:cNvPr id="6" name="TmI98CNLeAM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407017" y="2831650"/>
            <a:ext cx="4484062" cy="25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Список </a:t>
            </a:r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сокращений и условных </a:t>
            </a:r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обозначений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505459" y="1887085"/>
            <a:ext cx="1121410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ДО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дополнительное образование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Навигатор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сайт/портал Навигатор дополнительного образования детей Ставропольского края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управление образованием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ОДО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организация дополнительного образования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МО</a:t>
            </a: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 </a:t>
            </a: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муниципальное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6977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16699" y="1993765"/>
            <a:ext cx="5246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Основная цель создания навигатора </a:t>
            </a:r>
            <a: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-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обеспечение доступа к дополнительным общеобразовательным программам, включая предпрофессиональные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программы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спортивной подготовки </a:t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предоставления исчерпывающей информации для детей, подростков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родителей (законных представителей) об образовательных услугах организаций, реализующие дополнительное образование.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Назначение Навигатора 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4"/>
          <a:stretch/>
        </p:blipFill>
        <p:spPr>
          <a:xfrm>
            <a:off x="-360743" y="1284514"/>
            <a:ext cx="6774956" cy="5573486"/>
          </a:xfrm>
        </p:spPr>
      </p:pic>
      <p:sp>
        <p:nvSpPr>
          <p:cNvPr id="10" name="Прямоугольник 9"/>
          <p:cNvSpPr/>
          <p:nvPr/>
        </p:nvSpPr>
        <p:spPr>
          <a:xfrm>
            <a:off x="6616699" y="6397176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р26.навигатор.дети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34760" y="12770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31000" cy="3786188"/>
          </a:xfrm>
        </p:spPr>
      </p:pic>
      <p:sp>
        <p:nvSpPr>
          <p:cNvPr id="11" name="Прямоугольник 10"/>
          <p:cNvSpPr/>
          <p:nvPr/>
        </p:nvSpPr>
        <p:spPr>
          <a:xfrm>
            <a:off x="351988" y="3859963"/>
            <a:ext cx="11116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Навигатор предназначен для решения следующих задач:</a:t>
            </a:r>
          </a:p>
          <a:p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информирование населения об учебных программах дополнительного образования;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учёт детей, занимающихся по программам; - внедрение персонифицированного финансирования дополнительного образования детей;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формирование отчётов и графиков для эффективного принятия управленческих решений в сфере дополнительного образования;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предоставление инструментов для организаций дополнительного образования по обработке заявок и контроля посещаемости учебных программ;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передача данных в Единую автоматизированную информационную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систему дополнительного образования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(ЕАИС ДО)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381" y="7992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3770" y="1869621"/>
            <a:ext cx="8868230" cy="4988379"/>
          </a:xfrm>
        </p:spPr>
      </p:pic>
      <p:sp>
        <p:nvSpPr>
          <p:cNvPr id="16" name="Прямоугольник 15"/>
          <p:cNvSpPr/>
          <p:nvPr/>
        </p:nvSpPr>
        <p:spPr>
          <a:xfrm>
            <a:off x="180340" y="3440070"/>
            <a:ext cx="5407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Сайт предназначен, прежде всего, для родителей и детей. 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Посетители сайта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искать и просматривать информацию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программах и ее организаторах;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подавать и отслеживать заявки на запись детей на занятия;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свои «избранные» программы и историю поиска;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принимать участие в оценке программ.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7460" y="8071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81" y="3293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25" y="3393623"/>
            <a:ext cx="645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Организации дополнительного образования, организаторы программ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информацию об учебных программах в каталоге;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обрабатывать заявки на запись детей на занятия;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вести учёт посещаемости занятий;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направлять на экспертизу образовательную программу;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статистические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отчеты.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4325" y="154025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97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Triangle 31"/>
          <p:cNvSpPr/>
          <p:nvPr/>
        </p:nvSpPr>
        <p:spPr>
          <a:xfrm>
            <a:off x="160393" y="591236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Triangle 21"/>
          <p:cNvSpPr/>
          <p:nvPr/>
        </p:nvSpPr>
        <p:spPr>
          <a:xfrm rot="10800000">
            <a:off x="6633983" y="15153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Прямоугольник 12"/>
          <p:cNvSpPr/>
          <p:nvPr/>
        </p:nvSpPr>
        <p:spPr>
          <a:xfrm>
            <a:off x="5684713" y="1801144"/>
            <a:ext cx="6278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Также систему управления использует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</a:rPr>
              <a:t>администраторская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команда Навигатора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, чтобы: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правами пользователей;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структурой разделов сайта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списками и профилями всех организаций;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модерировать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и управлять хранящейся информацией по программам, заявкам, статистике;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статьи на сайте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формировать отчёты по работе системы дополнительного образования региона.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684713" y="74778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334" y="27004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057"/>
          <a:stretch/>
        </p:blipFill>
        <p:spPr>
          <a:xfrm>
            <a:off x="10862945" y="1117600"/>
            <a:ext cx="4079875" cy="1524000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2730500"/>
            <a:ext cx="4079875" cy="1524000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0"/>
            <a:ext cx="4079875" cy="152400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0645" y="1612900"/>
            <a:ext cx="4079875" cy="1524000"/>
          </a:xfr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0445" y="3225800"/>
            <a:ext cx="4079875" cy="1524000"/>
          </a:xfrm>
        </p:spPr>
      </p:pic>
      <p:sp>
        <p:nvSpPr>
          <p:cNvPr id="17" name="TextBox 16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5000" y="1824573"/>
            <a:ext cx="4508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КУДА ПОЙТИ?!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ХОТИМ ЗНАТЬ ВСЁ!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Выбор программы: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ИНТЕРЕСАМ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ВОЗРАСТУ,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СЛОЖНОСТИ,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ФИЗИЧЕСКИМ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ВОЗМОЖНОСТЯМ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4" name="Таблица 5">
            <a:extLst>
              <a:ext uri="{FF2B5EF4-FFF2-40B4-BE49-F238E27FC236}">
                <a16:creationId xmlns="" xmlns:a16="http://schemas.microsoft.com/office/drawing/2014/main" id="{630A6D04-B75B-446D-87DC-1265BF9F5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40534"/>
              </p:ext>
            </p:extLst>
          </p:nvPr>
        </p:nvGraphicFramePr>
        <p:xfrm>
          <a:off x="0" y="4595215"/>
          <a:ext cx="12192000" cy="228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124">
                  <a:extLst>
                    <a:ext uri="{9D8B030D-6E8A-4147-A177-3AD203B41FA5}">
                      <a16:colId xmlns="" xmlns:a16="http://schemas.microsoft.com/office/drawing/2014/main" val="624139746"/>
                    </a:ext>
                  </a:extLst>
                </a:gridCol>
                <a:gridCol w="4034876">
                  <a:extLst>
                    <a:ext uri="{9D8B030D-6E8A-4147-A177-3AD203B41FA5}">
                      <a16:colId xmlns="" xmlns:a16="http://schemas.microsoft.com/office/drawing/2014/main" val="776663207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275064857"/>
                    </a:ext>
                  </a:extLst>
                </a:gridCol>
              </a:tblGrid>
              <a:tr h="549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родителей и обучающихся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организаторов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1341633"/>
                  </a:ext>
                </a:extLst>
              </a:tr>
              <a:tr h="172815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получить информацию о всех возможностях;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найти и выбрать подходящее;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о мероприятиях;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рассказать о программах, привлечь учащихся;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маркетинговое исследование рынка;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создать позитивный имидж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информационная открытость образовательного пространства;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мониторинг деятельности ОДО;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рейтингование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685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45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 13"/>
          <p:cNvSpPr/>
          <p:nvPr/>
        </p:nvSpPr>
        <p:spPr>
          <a:xfrm>
            <a:off x="-1" y="3852474"/>
            <a:ext cx="11724667" cy="300552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183634" y="4770612"/>
            <a:ext cx="451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1. Выбор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программы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месторасположению;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направлению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возрасту;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качеству и др.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Навигатора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4693920" y="4770611"/>
            <a:ext cx="3780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2. Независимая оценка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качества: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рейтингование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МО,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деятельности ДОД;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экспертная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оценка программ.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1" y="4770610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3. Мероприятия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края, МО 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0" y="5740107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4. Личные карточки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4963</TotalTime>
  <Words>561</Words>
  <Application>Microsoft Office PowerPoint</Application>
  <PresentationFormat>Произвольный</PresentationFormat>
  <Paragraphs>94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Владислав</cp:lastModifiedBy>
  <cp:revision>555</cp:revision>
  <dcterms:created xsi:type="dcterms:W3CDTF">2016-12-13T02:44:52Z</dcterms:created>
  <dcterms:modified xsi:type="dcterms:W3CDTF">2021-11-11T08:24:22Z</dcterms:modified>
</cp:coreProperties>
</file>